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814" r:id="rId2"/>
    <p:sldMasterId id="2147483827" r:id="rId3"/>
  </p:sldMasterIdLst>
  <p:notesMasterIdLst>
    <p:notesMasterId r:id="rId27"/>
  </p:notesMasterIdLst>
  <p:handoutMasterIdLst>
    <p:handoutMasterId r:id="rId28"/>
  </p:handoutMasterIdLst>
  <p:sldIdLst>
    <p:sldId id="296" r:id="rId4"/>
    <p:sldId id="336" r:id="rId5"/>
    <p:sldId id="3444" r:id="rId6"/>
    <p:sldId id="3502" r:id="rId7"/>
    <p:sldId id="3503" r:id="rId8"/>
    <p:sldId id="3511" r:id="rId9"/>
    <p:sldId id="3512" r:id="rId10"/>
    <p:sldId id="3504" r:id="rId11"/>
    <p:sldId id="3523" r:id="rId12"/>
    <p:sldId id="3513" r:id="rId13"/>
    <p:sldId id="3514" r:id="rId14"/>
    <p:sldId id="3515" r:id="rId15"/>
    <p:sldId id="3516" r:id="rId16"/>
    <p:sldId id="3519" r:id="rId17"/>
    <p:sldId id="3518" r:id="rId18"/>
    <p:sldId id="3520" r:id="rId19"/>
    <p:sldId id="3522" r:id="rId20"/>
    <p:sldId id="3521" r:id="rId21"/>
    <p:sldId id="3505" r:id="rId22"/>
    <p:sldId id="3525" r:id="rId23"/>
    <p:sldId id="3526" r:id="rId24"/>
    <p:sldId id="3508" r:id="rId25"/>
    <p:sldId id="376" r:id="rId26"/>
  </p:sldIdLst>
  <p:sldSz cx="9144000" cy="5143500" type="screen16x9"/>
  <p:notesSz cx="6858000" cy="9144000"/>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DHABI YUNES" initials="ADY" lastIdx="2" clrIdx="0">
    <p:extLst>
      <p:ext uri="{19B8F6BF-5375-455C-9EA6-DF929625EA0E}">
        <p15:presenceInfo xmlns:p15="http://schemas.microsoft.com/office/powerpoint/2012/main" userId="2d35e2de1cd5c9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B589"/>
    <a:srgbClr val="868307"/>
    <a:srgbClr val="4F4F4F"/>
    <a:srgbClr val="7BF9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85" autoAdjust="0"/>
    <p:restoredTop sz="94899" autoAdjust="0"/>
  </p:normalViewPr>
  <p:slideViewPr>
    <p:cSldViewPr>
      <p:cViewPr varScale="1">
        <p:scale>
          <a:sx n="141" d="100"/>
          <a:sy n="141" d="100"/>
        </p:scale>
        <p:origin x="996" y="126"/>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19785BF-364B-4753-AE66-7F5B43DF6D6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4A2B43E-CD6D-49AC-8B84-0AA0E8E87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2BFB489-EEF7-4D40-90A2-AC2ACE567BE8}" type="datetimeFigureOut">
              <a:rPr lang="en-US" smtClean="0"/>
              <a:t>1/23/2024</a:t>
            </a:fld>
            <a:endParaRPr lang="en-US"/>
          </a:p>
        </p:txBody>
      </p:sp>
      <p:sp>
        <p:nvSpPr>
          <p:cNvPr id="4" name="Footer Placeholder 3">
            <a:extLst>
              <a:ext uri="{FF2B5EF4-FFF2-40B4-BE49-F238E27FC236}">
                <a16:creationId xmlns:a16="http://schemas.microsoft.com/office/drawing/2014/main" id="{1E4463C8-5A92-4719-9279-774CE89920B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9AA819B-3DDB-44F7-949A-F4F8794A3A3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9AA8308-1B2E-4BB7-96C4-68C3CB3B8977}" type="slidenum">
              <a:rPr lang="en-US" smtClean="0"/>
              <a:t>‹#›</a:t>
            </a:fld>
            <a:endParaRPr lang="en-US"/>
          </a:p>
        </p:txBody>
      </p:sp>
    </p:spTree>
    <p:extLst>
      <p:ext uri="{BB962C8B-B14F-4D97-AF65-F5344CB8AC3E}">
        <p14:creationId xmlns:p14="http://schemas.microsoft.com/office/powerpoint/2010/main" val="27774285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DB662F51-C48D-4E09-887E-1E886527ED5A}" type="datetimeFigureOut">
              <a:rPr lang="zh-CN" altLang="en-US"/>
              <a:pPr>
                <a:defRPr/>
              </a:pPr>
              <a:t>2024/1/23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defRPr>
            </a:lvl1pPr>
          </a:lstStyle>
          <a:p>
            <a:pPr>
              <a:defRPr/>
            </a:pPr>
            <a:fld id="{75714FA7-BB19-4DC9-A485-545F7F5E20F0}" type="slidenum">
              <a:rPr lang="zh-CN" altLang="en-US"/>
              <a:pPr>
                <a:defRPr/>
              </a:pPr>
              <a:t>‹#›</a:t>
            </a:fld>
            <a:endParaRPr lang="zh-CN" altLang="en-US"/>
          </a:p>
        </p:txBody>
      </p:sp>
    </p:spTree>
    <p:extLst>
      <p:ext uri="{BB962C8B-B14F-4D97-AF65-F5344CB8AC3E}">
        <p14:creationId xmlns:p14="http://schemas.microsoft.com/office/powerpoint/2010/main" val="1884158773"/>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5714FA7-BB19-4DC9-A485-545F7F5E20F0}" type="slidenum">
              <a:rPr lang="zh-CN" altLang="en-US" smtClean="0"/>
              <a:pPr>
                <a:defRPr/>
              </a:pPr>
              <a:t>1</a:t>
            </a:fld>
            <a:endParaRPr lang="zh-CN" altLang="en-US"/>
          </a:p>
        </p:txBody>
      </p:sp>
    </p:spTree>
    <p:extLst>
      <p:ext uri="{BB962C8B-B14F-4D97-AF65-F5344CB8AC3E}">
        <p14:creationId xmlns:p14="http://schemas.microsoft.com/office/powerpoint/2010/main" val="3970225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5714FA7-BB19-4DC9-A485-545F7F5E20F0}" type="slidenum">
              <a:rPr lang="zh-CN" altLang="en-US" smtClean="0"/>
              <a:pPr>
                <a:defRPr/>
              </a:pPr>
              <a:t>2</a:t>
            </a:fld>
            <a:endParaRPr lang="zh-CN" altLang="en-US"/>
          </a:p>
        </p:txBody>
      </p:sp>
    </p:spTree>
    <p:extLst>
      <p:ext uri="{BB962C8B-B14F-4D97-AF65-F5344CB8AC3E}">
        <p14:creationId xmlns:p14="http://schemas.microsoft.com/office/powerpoint/2010/main" val="1283737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5714FA7-BB19-4DC9-A485-545F7F5E20F0}" type="slidenum">
              <a:rPr lang="zh-CN" altLang="en-US" smtClean="0"/>
              <a:pPr>
                <a:defRPr/>
              </a:pPr>
              <a:t>23</a:t>
            </a:fld>
            <a:endParaRPr lang="zh-CN" altLang="en-US"/>
          </a:p>
        </p:txBody>
      </p:sp>
    </p:spTree>
    <p:extLst>
      <p:ext uri="{BB962C8B-B14F-4D97-AF65-F5344CB8AC3E}">
        <p14:creationId xmlns:p14="http://schemas.microsoft.com/office/powerpoint/2010/main" val="2356188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8F90E423-6AA0-49D7-8C4E-9E21AEA9A611}" type="slidenum">
              <a:rPr lang="zh-CN" altLang="en-US"/>
              <a:pPr>
                <a:defRPr/>
              </a:pPr>
              <a:t>‹#›</a:t>
            </a:fld>
            <a:endParaRPr lang="zh-CN" altLang="en-US"/>
          </a:p>
        </p:txBody>
      </p:sp>
    </p:spTree>
    <p:extLst>
      <p:ext uri="{BB962C8B-B14F-4D97-AF65-F5344CB8AC3E}">
        <p14:creationId xmlns:p14="http://schemas.microsoft.com/office/powerpoint/2010/main" val="2017320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FB31BD73-94C8-4938-98B3-F7D7DBF3ACD5}" type="slidenum">
              <a:rPr lang="zh-CN" altLang="en-US"/>
              <a:pPr>
                <a:defRPr/>
              </a:pPr>
              <a:t>‹#›</a:t>
            </a:fld>
            <a:endParaRPr lang="zh-CN" altLang="en-US"/>
          </a:p>
        </p:txBody>
      </p:sp>
    </p:spTree>
    <p:extLst>
      <p:ext uri="{BB962C8B-B14F-4D97-AF65-F5344CB8AC3E}">
        <p14:creationId xmlns:p14="http://schemas.microsoft.com/office/powerpoint/2010/main" val="5550572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6FB284EC-B968-4B18-AE9B-967D992A6B4F}" type="slidenum">
              <a:rPr lang="zh-CN" altLang="en-US"/>
              <a:pPr>
                <a:defRPr/>
              </a:pPr>
              <a:t>‹#›</a:t>
            </a:fld>
            <a:endParaRPr lang="zh-CN" altLang="en-US"/>
          </a:p>
        </p:txBody>
      </p:sp>
    </p:spTree>
    <p:extLst>
      <p:ext uri="{BB962C8B-B14F-4D97-AF65-F5344CB8AC3E}">
        <p14:creationId xmlns:p14="http://schemas.microsoft.com/office/powerpoint/2010/main" val="1998911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7DA242-81DB-D3C1-8D83-5FFF04ABCEE0}"/>
              </a:ext>
            </a:extLst>
          </p:cNvPr>
          <p:cNvSpPr/>
          <p:nvPr userDrawn="1"/>
        </p:nvSpPr>
        <p:spPr>
          <a:xfrm>
            <a:off x="-11620" y="-20538"/>
            <a:ext cx="9167240" cy="71312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Picture 2" descr="Text, schematic&#10;&#10;Description automatically generated">
            <a:extLst>
              <a:ext uri="{FF2B5EF4-FFF2-40B4-BE49-F238E27FC236}">
                <a16:creationId xmlns:a16="http://schemas.microsoft.com/office/drawing/2014/main" id="{AA82B176-963B-A6CD-853A-FD820088292D}"/>
              </a:ext>
            </a:extLst>
          </p:cNvPr>
          <p:cNvPicPr>
            <a:picLocks noChangeAspect="1"/>
          </p:cNvPicPr>
          <p:nvPr userDrawn="1"/>
        </p:nvPicPr>
        <p:blipFill>
          <a:blip r:embed="rId2">
            <a:duotone>
              <a:prstClr val="black"/>
              <a:schemeClr val="accent2">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35496" y="66244"/>
            <a:ext cx="3531740" cy="498305"/>
          </a:xfrm>
          <a:prstGeom prst="rect">
            <a:avLst/>
          </a:prstGeom>
        </p:spPr>
      </p:pic>
    </p:spTree>
    <p:extLst>
      <p:ext uri="{BB962C8B-B14F-4D97-AF65-F5344CB8AC3E}">
        <p14:creationId xmlns:p14="http://schemas.microsoft.com/office/powerpoint/2010/main" val="14665259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hasCustomPrompt="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8A42BA-9008-448B-A9F3-A3DEF31D6307}" type="slidenum">
              <a:rPr lang="zh-CN" altLang="en-US" smtClean="0"/>
              <a:t>‹#›</a:t>
            </a:fld>
            <a:endParaRPr lang="zh-CN" altLang="en-US"/>
          </a:p>
        </p:txBody>
      </p:sp>
    </p:spTree>
    <p:extLst>
      <p:ext uri="{BB962C8B-B14F-4D97-AF65-F5344CB8AC3E}">
        <p14:creationId xmlns:p14="http://schemas.microsoft.com/office/powerpoint/2010/main" val="221637732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8A42BA-9008-448B-A9F3-A3DEF31D6307}" type="slidenum">
              <a:rPr lang="zh-CN" altLang="en-US" smtClean="0"/>
              <a:t>‹#›</a:t>
            </a:fld>
            <a:endParaRPr lang="zh-CN" altLang="en-US"/>
          </a:p>
        </p:txBody>
      </p:sp>
    </p:spTree>
    <p:extLst>
      <p:ext uri="{BB962C8B-B14F-4D97-AF65-F5344CB8AC3E}">
        <p14:creationId xmlns:p14="http://schemas.microsoft.com/office/powerpoint/2010/main" val="45859688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hasCustomPrompt="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8A42BA-9008-448B-A9F3-A3DEF31D6307}" type="slidenum">
              <a:rPr lang="zh-CN" altLang="en-US" smtClean="0"/>
              <a:t>‹#›</a:t>
            </a:fld>
            <a:endParaRPr lang="zh-CN" altLang="en-US"/>
          </a:p>
        </p:txBody>
      </p:sp>
    </p:spTree>
    <p:extLst>
      <p:ext uri="{BB962C8B-B14F-4D97-AF65-F5344CB8AC3E}">
        <p14:creationId xmlns:p14="http://schemas.microsoft.com/office/powerpoint/2010/main" val="276901607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6286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46291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8A42BA-9008-448B-A9F3-A3DEF31D6307}" type="slidenum">
              <a:rPr lang="zh-CN" altLang="en-US" smtClean="0"/>
              <a:t>‹#›</a:t>
            </a:fld>
            <a:endParaRPr lang="zh-CN" altLang="en-US"/>
          </a:p>
        </p:txBody>
      </p:sp>
    </p:spTree>
    <p:extLst>
      <p:ext uri="{BB962C8B-B14F-4D97-AF65-F5344CB8AC3E}">
        <p14:creationId xmlns:p14="http://schemas.microsoft.com/office/powerpoint/2010/main" val="414398014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内容占位符 3"/>
          <p:cNvSpPr>
            <a:spLocks noGrp="1"/>
          </p:cNvSpPr>
          <p:nvPr>
            <p:ph sz="half" idx="2" hasCustomPrompt="1"/>
          </p:nvPr>
        </p:nvSpPr>
        <p:spPr>
          <a:xfrm>
            <a:off x="629842" y="1878806"/>
            <a:ext cx="3868340"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内容占位符 5"/>
          <p:cNvSpPr>
            <a:spLocks noGrp="1"/>
          </p:cNvSpPr>
          <p:nvPr>
            <p:ph sz="quarter" idx="4" hasCustomPrompt="1"/>
          </p:nvPr>
        </p:nvSpPr>
        <p:spPr>
          <a:xfrm>
            <a:off x="4629150" y="1878806"/>
            <a:ext cx="3887391"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08A42BA-9008-448B-A9F3-A3DEF31D6307}" type="slidenum">
              <a:rPr lang="zh-CN" altLang="en-US" smtClean="0"/>
              <a:t>‹#›</a:t>
            </a:fld>
            <a:endParaRPr lang="zh-CN" altLang="en-US"/>
          </a:p>
        </p:txBody>
      </p:sp>
    </p:spTree>
    <p:extLst>
      <p:ext uri="{BB962C8B-B14F-4D97-AF65-F5344CB8AC3E}">
        <p14:creationId xmlns:p14="http://schemas.microsoft.com/office/powerpoint/2010/main" val="225027137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08A42BA-9008-448B-A9F3-A3DEF31D6307}" type="slidenum">
              <a:rPr lang="zh-CN" altLang="en-US" smtClean="0"/>
              <a:t>‹#›</a:t>
            </a:fld>
            <a:endParaRPr lang="zh-CN" altLang="en-US"/>
          </a:p>
        </p:txBody>
      </p:sp>
    </p:spTree>
    <p:extLst>
      <p:ext uri="{BB962C8B-B14F-4D97-AF65-F5344CB8AC3E}">
        <p14:creationId xmlns:p14="http://schemas.microsoft.com/office/powerpoint/2010/main" val="219744916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08A42BA-9008-448B-A9F3-A3DEF31D6307}" type="slidenum">
              <a:rPr lang="zh-CN" altLang="en-US" smtClean="0"/>
              <a:t>‹#›</a:t>
            </a:fld>
            <a:endParaRPr lang="zh-CN" altLang="en-US"/>
          </a:p>
        </p:txBody>
      </p:sp>
    </p:spTree>
    <p:extLst>
      <p:ext uri="{BB962C8B-B14F-4D97-AF65-F5344CB8AC3E}">
        <p14:creationId xmlns:p14="http://schemas.microsoft.com/office/powerpoint/2010/main" val="3628019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200151"/>
            <a:ext cx="8229600" cy="3394472"/>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21D04713-6037-458C-9720-217A6623126B}" type="slidenum">
              <a:rPr lang="zh-CN" altLang="en-US"/>
              <a:pPr>
                <a:defRPr/>
              </a:pPr>
              <a:t>‹#›</a:t>
            </a:fld>
            <a:endParaRPr lang="zh-CN" altLang="en-US"/>
          </a:p>
        </p:txBody>
      </p:sp>
    </p:spTree>
    <p:extLst>
      <p:ext uri="{BB962C8B-B14F-4D97-AF65-F5344CB8AC3E}">
        <p14:creationId xmlns:p14="http://schemas.microsoft.com/office/powerpoint/2010/main" val="27689449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p>
        </p:txBody>
      </p:sp>
      <p:sp>
        <p:nvSpPr>
          <p:cNvPr id="3" name="内容占位符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8A42BA-9008-448B-A9F3-A3DEF31D6307}" type="slidenum">
              <a:rPr lang="zh-CN" altLang="en-US" smtClean="0"/>
              <a:t>‹#›</a:t>
            </a:fld>
            <a:endParaRPr lang="zh-CN" altLang="en-US"/>
          </a:p>
        </p:txBody>
      </p:sp>
    </p:spTree>
    <p:extLst>
      <p:ext uri="{BB962C8B-B14F-4D97-AF65-F5344CB8AC3E}">
        <p14:creationId xmlns:p14="http://schemas.microsoft.com/office/powerpoint/2010/main" val="250785562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8A42BA-9008-448B-A9F3-A3DEF31D6307}" type="slidenum">
              <a:rPr lang="zh-CN" altLang="en-US" smtClean="0"/>
              <a:t>‹#›</a:t>
            </a:fld>
            <a:endParaRPr lang="zh-CN" altLang="en-US"/>
          </a:p>
        </p:txBody>
      </p:sp>
    </p:spTree>
    <p:extLst>
      <p:ext uri="{BB962C8B-B14F-4D97-AF65-F5344CB8AC3E}">
        <p14:creationId xmlns:p14="http://schemas.microsoft.com/office/powerpoint/2010/main" val="273268988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8A42BA-9008-448B-A9F3-A3DEF31D6307}" type="slidenum">
              <a:rPr lang="zh-CN" altLang="en-US" smtClean="0"/>
              <a:t>‹#›</a:t>
            </a:fld>
            <a:endParaRPr lang="zh-CN" altLang="en-US"/>
          </a:p>
        </p:txBody>
      </p:sp>
    </p:spTree>
    <p:extLst>
      <p:ext uri="{BB962C8B-B14F-4D97-AF65-F5344CB8AC3E}">
        <p14:creationId xmlns:p14="http://schemas.microsoft.com/office/powerpoint/2010/main" val="19308846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4"/>
            <a:ext cx="1971675" cy="4358879"/>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628650" y="273844"/>
            <a:ext cx="5800725" cy="435887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8A42BA-9008-448B-A9F3-A3DEF31D6307}" type="slidenum">
              <a:rPr lang="zh-CN" altLang="en-US" smtClean="0"/>
              <a:t>‹#›</a:t>
            </a:fld>
            <a:endParaRPr lang="zh-CN" altLang="en-US"/>
          </a:p>
        </p:txBody>
      </p:sp>
    </p:spTree>
    <p:extLst>
      <p:ext uri="{BB962C8B-B14F-4D97-AF65-F5344CB8AC3E}">
        <p14:creationId xmlns:p14="http://schemas.microsoft.com/office/powerpoint/2010/main" val="360616705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2" name="矩形 1"/>
          <p:cNvSpPr/>
          <p:nvPr userDrawn="1"/>
        </p:nvSpPr>
        <p:spPr>
          <a:xfrm>
            <a:off x="1" y="252133"/>
            <a:ext cx="615203" cy="282389"/>
          </a:xfrm>
          <a:prstGeom prst="rect">
            <a:avLst/>
          </a:prstGeom>
          <a:solidFill>
            <a:srgbClr val="1D8D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615203" y="252133"/>
            <a:ext cx="1045155" cy="28238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85600414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67EC3-3C26-4606-B9C8-93A63BFA31D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4D9754C-3424-49F2-BE6D-E831A0377BC8}"/>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1CE69A6-6325-4B2A-A030-289D02D810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1B66028-45AF-4B5F-AB81-EAC7C6ABD7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A97882-EDC0-4A72-987F-B48F00B74BA7}"/>
              </a:ext>
            </a:extLst>
          </p:cNvPr>
          <p:cNvSpPr>
            <a:spLocks noGrp="1"/>
          </p:cNvSpPr>
          <p:nvPr>
            <p:ph type="sldNum" sz="quarter" idx="12"/>
          </p:nvPr>
        </p:nvSpPr>
        <p:spPr/>
        <p:txBody>
          <a:bodyPr/>
          <a:lstStyle/>
          <a:p>
            <a:fld id="{F24C79B3-CE97-4DEC-98C0-278926A36D0F}" type="slidenum">
              <a:rPr lang="en-US" smtClean="0"/>
              <a:t>‹#›</a:t>
            </a:fld>
            <a:endParaRPr lang="en-US"/>
          </a:p>
        </p:txBody>
      </p:sp>
    </p:spTree>
    <p:extLst>
      <p:ext uri="{BB962C8B-B14F-4D97-AF65-F5344CB8AC3E}">
        <p14:creationId xmlns:p14="http://schemas.microsoft.com/office/powerpoint/2010/main" val="36331006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9BBA6-FDBE-4484-A0C9-205F94C547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BEF00E-B236-49C3-8F03-EEB4DFCD12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1D3842-86F5-4589-B090-8D540F55F8D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EC1B06F-F44B-4F5B-B309-F3B7D92BA7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094D9E-031D-4CF2-9BA5-EF82791DC50A}"/>
              </a:ext>
            </a:extLst>
          </p:cNvPr>
          <p:cNvSpPr>
            <a:spLocks noGrp="1"/>
          </p:cNvSpPr>
          <p:nvPr>
            <p:ph type="sldNum" sz="quarter" idx="12"/>
          </p:nvPr>
        </p:nvSpPr>
        <p:spPr/>
        <p:txBody>
          <a:bodyPr/>
          <a:lstStyle/>
          <a:p>
            <a:fld id="{F24C79B3-CE97-4DEC-98C0-278926A36D0F}" type="slidenum">
              <a:rPr lang="en-US" smtClean="0"/>
              <a:t>‹#›</a:t>
            </a:fld>
            <a:endParaRPr lang="en-US"/>
          </a:p>
        </p:txBody>
      </p:sp>
    </p:spTree>
    <p:extLst>
      <p:ext uri="{BB962C8B-B14F-4D97-AF65-F5344CB8AC3E}">
        <p14:creationId xmlns:p14="http://schemas.microsoft.com/office/powerpoint/2010/main" val="36297373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22B68-63E2-4C21-9532-70FC653D5207}"/>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4B392107-717D-4B20-8788-F68C6ECBF20B}"/>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1CB36F-9A99-4D79-89D5-20D55F17BC1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49FB10B-2C4C-4959-BBDD-7CD70CD7C6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992B42-F926-44A6-AEDC-04B548E1D13C}"/>
              </a:ext>
            </a:extLst>
          </p:cNvPr>
          <p:cNvSpPr>
            <a:spLocks noGrp="1"/>
          </p:cNvSpPr>
          <p:nvPr>
            <p:ph type="sldNum" sz="quarter" idx="12"/>
          </p:nvPr>
        </p:nvSpPr>
        <p:spPr/>
        <p:txBody>
          <a:bodyPr/>
          <a:lstStyle/>
          <a:p>
            <a:fld id="{F24C79B3-CE97-4DEC-98C0-278926A36D0F}" type="slidenum">
              <a:rPr lang="en-US" smtClean="0"/>
              <a:t>‹#›</a:t>
            </a:fld>
            <a:endParaRPr lang="en-US"/>
          </a:p>
        </p:txBody>
      </p:sp>
    </p:spTree>
    <p:extLst>
      <p:ext uri="{BB962C8B-B14F-4D97-AF65-F5344CB8AC3E}">
        <p14:creationId xmlns:p14="http://schemas.microsoft.com/office/powerpoint/2010/main" val="32184776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6D065-2A98-4539-A74E-9CA71B0BF9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896080-CB43-4368-80E2-446EB54E31FF}"/>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58E337-0FC3-416C-B000-787A80F7AC0B}"/>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D6A180-F78D-473B-A0E8-0B42BD4B63A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7531531-02DE-4483-9F05-0BE7551476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8AE124-027B-40B2-A98B-52BC61CD46F8}"/>
              </a:ext>
            </a:extLst>
          </p:cNvPr>
          <p:cNvSpPr>
            <a:spLocks noGrp="1"/>
          </p:cNvSpPr>
          <p:nvPr>
            <p:ph type="sldNum" sz="quarter" idx="12"/>
          </p:nvPr>
        </p:nvSpPr>
        <p:spPr/>
        <p:txBody>
          <a:bodyPr/>
          <a:lstStyle/>
          <a:p>
            <a:fld id="{F24C79B3-CE97-4DEC-98C0-278926A36D0F}" type="slidenum">
              <a:rPr lang="en-US" smtClean="0"/>
              <a:t>‹#›</a:t>
            </a:fld>
            <a:endParaRPr lang="en-US"/>
          </a:p>
        </p:txBody>
      </p:sp>
    </p:spTree>
    <p:extLst>
      <p:ext uri="{BB962C8B-B14F-4D97-AF65-F5344CB8AC3E}">
        <p14:creationId xmlns:p14="http://schemas.microsoft.com/office/powerpoint/2010/main" val="6260522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6D426-9166-440C-9D85-BFBE16D5220D}"/>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E2D265-69B7-4FC2-A72C-30889D0E5731}"/>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95C5A514-91A1-412C-9359-E7FC090E3CBF}"/>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A0D54B2-655E-4D12-8E32-17C79A0B5767}"/>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B3C9C4EB-D6F5-4B9E-920B-DEF44412880C}"/>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E98045-A8CF-41E3-AD7F-C79EBA3E78CB}"/>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2D2BB010-CB2D-41AE-931D-053CECE784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902D7F-0FE4-4FA6-AA05-A7BB4A7B33AF}"/>
              </a:ext>
            </a:extLst>
          </p:cNvPr>
          <p:cNvSpPr>
            <a:spLocks noGrp="1"/>
          </p:cNvSpPr>
          <p:nvPr>
            <p:ph type="sldNum" sz="quarter" idx="12"/>
          </p:nvPr>
        </p:nvSpPr>
        <p:spPr/>
        <p:txBody>
          <a:bodyPr/>
          <a:lstStyle/>
          <a:p>
            <a:fld id="{F24C79B3-CE97-4DEC-98C0-278926A36D0F}" type="slidenum">
              <a:rPr lang="en-US" smtClean="0"/>
              <a:t>‹#›</a:t>
            </a:fld>
            <a:endParaRPr lang="en-US"/>
          </a:p>
        </p:txBody>
      </p:sp>
    </p:spTree>
    <p:extLst>
      <p:ext uri="{BB962C8B-B14F-4D97-AF65-F5344CB8AC3E}">
        <p14:creationId xmlns:p14="http://schemas.microsoft.com/office/powerpoint/2010/main" val="2577763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ED5E8523-CA97-4C14-B4E0-564C9298A9DB}" type="slidenum">
              <a:rPr lang="zh-CN" altLang="en-US"/>
              <a:pPr>
                <a:defRPr/>
              </a:pPr>
              <a:t>‹#›</a:t>
            </a:fld>
            <a:endParaRPr lang="zh-CN" altLang="en-US"/>
          </a:p>
        </p:txBody>
      </p:sp>
    </p:spTree>
    <p:extLst>
      <p:ext uri="{BB962C8B-B14F-4D97-AF65-F5344CB8AC3E}">
        <p14:creationId xmlns:p14="http://schemas.microsoft.com/office/powerpoint/2010/main" val="31894336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3BECC-9666-4C85-B525-C5A6D3D285C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F74F567-C718-483D-928E-5DB1C4515252}"/>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14C5AC4C-5573-4F60-A08A-A725C037B7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33DB2A-83CC-48D4-A58E-D9FD86DFD2FC}"/>
              </a:ext>
            </a:extLst>
          </p:cNvPr>
          <p:cNvSpPr>
            <a:spLocks noGrp="1"/>
          </p:cNvSpPr>
          <p:nvPr>
            <p:ph type="sldNum" sz="quarter" idx="12"/>
          </p:nvPr>
        </p:nvSpPr>
        <p:spPr/>
        <p:txBody>
          <a:bodyPr/>
          <a:lstStyle/>
          <a:p>
            <a:fld id="{F24C79B3-CE97-4DEC-98C0-278926A36D0F}" type="slidenum">
              <a:rPr lang="en-US" smtClean="0"/>
              <a:t>‹#›</a:t>
            </a:fld>
            <a:endParaRPr lang="en-US"/>
          </a:p>
        </p:txBody>
      </p:sp>
    </p:spTree>
    <p:extLst>
      <p:ext uri="{BB962C8B-B14F-4D97-AF65-F5344CB8AC3E}">
        <p14:creationId xmlns:p14="http://schemas.microsoft.com/office/powerpoint/2010/main" val="34589390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1259A6-D496-4529-8749-05FD94F2FE1E}"/>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339AFAFB-FECD-4EDE-81C6-F65FD47AC3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4AD837-35A3-42D2-887C-31A456DED2FA}"/>
              </a:ext>
            </a:extLst>
          </p:cNvPr>
          <p:cNvSpPr>
            <a:spLocks noGrp="1"/>
          </p:cNvSpPr>
          <p:nvPr>
            <p:ph type="sldNum" sz="quarter" idx="12"/>
          </p:nvPr>
        </p:nvSpPr>
        <p:spPr/>
        <p:txBody>
          <a:bodyPr/>
          <a:lstStyle/>
          <a:p>
            <a:fld id="{F24C79B3-CE97-4DEC-98C0-278926A36D0F}" type="slidenum">
              <a:rPr lang="en-US" smtClean="0"/>
              <a:t>‹#›</a:t>
            </a:fld>
            <a:endParaRPr lang="en-US"/>
          </a:p>
        </p:txBody>
      </p:sp>
    </p:spTree>
    <p:extLst>
      <p:ext uri="{BB962C8B-B14F-4D97-AF65-F5344CB8AC3E}">
        <p14:creationId xmlns:p14="http://schemas.microsoft.com/office/powerpoint/2010/main" val="21823338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5FA8A-E933-4E07-93AA-190E4D0FE7B3}"/>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27DEE581-5B6B-40A3-A849-700978F78727}"/>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4AB603-00FF-4DE8-8CAD-30437DE04FB7}"/>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F275E9E3-C7A7-439C-8C51-92F627217AF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F463B3B2-EA44-407A-A10E-BD8976D8D7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154662-7E9A-47F9-A875-C1046C0948FD}"/>
              </a:ext>
            </a:extLst>
          </p:cNvPr>
          <p:cNvSpPr>
            <a:spLocks noGrp="1"/>
          </p:cNvSpPr>
          <p:nvPr>
            <p:ph type="sldNum" sz="quarter" idx="12"/>
          </p:nvPr>
        </p:nvSpPr>
        <p:spPr/>
        <p:txBody>
          <a:bodyPr/>
          <a:lstStyle/>
          <a:p>
            <a:fld id="{F24C79B3-CE97-4DEC-98C0-278926A36D0F}" type="slidenum">
              <a:rPr lang="en-US" smtClean="0"/>
              <a:t>‹#›</a:t>
            </a:fld>
            <a:endParaRPr lang="en-US"/>
          </a:p>
        </p:txBody>
      </p:sp>
    </p:spTree>
    <p:extLst>
      <p:ext uri="{BB962C8B-B14F-4D97-AF65-F5344CB8AC3E}">
        <p14:creationId xmlns:p14="http://schemas.microsoft.com/office/powerpoint/2010/main" val="20820644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C6C2B-9FCE-41FB-AF7D-89D0C5540BCA}"/>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1454D522-86F7-4016-ACB5-FB2C05751CA4}"/>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BE03A7F0-77AE-4C99-914C-81FBB9EE0327}"/>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46F6027-2E34-46AC-864F-194613C2DDF7}"/>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D38D8E3-1DB8-4FA8-908C-34FAC44A41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7A6098-EA8D-4415-AC70-74F675251818}"/>
              </a:ext>
            </a:extLst>
          </p:cNvPr>
          <p:cNvSpPr>
            <a:spLocks noGrp="1"/>
          </p:cNvSpPr>
          <p:nvPr>
            <p:ph type="sldNum" sz="quarter" idx="12"/>
          </p:nvPr>
        </p:nvSpPr>
        <p:spPr/>
        <p:txBody>
          <a:bodyPr/>
          <a:lstStyle/>
          <a:p>
            <a:fld id="{F24C79B3-CE97-4DEC-98C0-278926A36D0F}" type="slidenum">
              <a:rPr lang="en-US" smtClean="0"/>
              <a:t>‹#›</a:t>
            </a:fld>
            <a:endParaRPr lang="en-US"/>
          </a:p>
        </p:txBody>
      </p:sp>
    </p:spTree>
    <p:extLst>
      <p:ext uri="{BB962C8B-B14F-4D97-AF65-F5344CB8AC3E}">
        <p14:creationId xmlns:p14="http://schemas.microsoft.com/office/powerpoint/2010/main" val="9474311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4BA3D-A345-4E8A-9A89-039BD3B59FB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E5A367-24A9-4B3C-8E35-D9D0E752679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0A3D03-121F-4EC5-9392-65C1AA92252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6D9E6A2-4C21-4C69-86F4-212608C476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013D3D-9B86-4BDE-B439-66D717E1E936}"/>
              </a:ext>
            </a:extLst>
          </p:cNvPr>
          <p:cNvSpPr>
            <a:spLocks noGrp="1"/>
          </p:cNvSpPr>
          <p:nvPr>
            <p:ph type="sldNum" sz="quarter" idx="12"/>
          </p:nvPr>
        </p:nvSpPr>
        <p:spPr/>
        <p:txBody>
          <a:bodyPr/>
          <a:lstStyle/>
          <a:p>
            <a:fld id="{F24C79B3-CE97-4DEC-98C0-278926A36D0F}" type="slidenum">
              <a:rPr lang="en-US" smtClean="0"/>
              <a:t>‹#›</a:t>
            </a:fld>
            <a:endParaRPr lang="en-US"/>
          </a:p>
        </p:txBody>
      </p:sp>
    </p:spTree>
    <p:extLst>
      <p:ext uri="{BB962C8B-B14F-4D97-AF65-F5344CB8AC3E}">
        <p14:creationId xmlns:p14="http://schemas.microsoft.com/office/powerpoint/2010/main" val="39124974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D8F130-5B3C-41E1-947B-260F37BA90C4}"/>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6ADF21-6CAC-46F1-82A1-E0B76FD70F80}"/>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4838FF-3640-41ED-B11A-3A70AE78A30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73493A3-0C87-48F7-B07B-2F0C721671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EF433F-584D-4214-AEAA-E2879AF63E56}"/>
              </a:ext>
            </a:extLst>
          </p:cNvPr>
          <p:cNvSpPr>
            <a:spLocks noGrp="1"/>
          </p:cNvSpPr>
          <p:nvPr>
            <p:ph type="sldNum" sz="quarter" idx="12"/>
          </p:nvPr>
        </p:nvSpPr>
        <p:spPr/>
        <p:txBody>
          <a:bodyPr/>
          <a:lstStyle/>
          <a:p>
            <a:fld id="{F24C79B3-CE97-4DEC-98C0-278926A36D0F}" type="slidenum">
              <a:rPr lang="en-US" smtClean="0"/>
              <a:t>‹#›</a:t>
            </a:fld>
            <a:endParaRPr lang="en-US"/>
          </a:p>
        </p:txBody>
      </p:sp>
    </p:spTree>
    <p:extLst>
      <p:ext uri="{BB962C8B-B14F-4D97-AF65-F5344CB8AC3E}">
        <p14:creationId xmlns:p14="http://schemas.microsoft.com/office/powerpoint/2010/main" val="26729106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parts">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9" name="任意多边形 38"/>
          <p:cNvSpPr/>
          <p:nvPr userDrawn="1"/>
        </p:nvSpPr>
        <p:spPr>
          <a:xfrm>
            <a:off x="2804496" y="2160270"/>
            <a:ext cx="4905039" cy="851535"/>
          </a:xfrm>
          <a:custGeom>
            <a:avLst/>
            <a:gdLst>
              <a:gd name="connsiteX0" fmla="*/ 31435 w 6540052"/>
              <a:gd name="connsiteY0" fmla="*/ 0 h 1135380"/>
              <a:gd name="connsiteX1" fmla="*/ 6350818 w 6540052"/>
              <a:gd name="connsiteY1" fmla="*/ 0 h 1135380"/>
              <a:gd name="connsiteX2" fmla="*/ 6540052 w 6540052"/>
              <a:gd name="connsiteY2" fmla="*/ 189234 h 1135380"/>
              <a:gd name="connsiteX3" fmla="*/ 6540052 w 6540052"/>
              <a:gd name="connsiteY3" fmla="*/ 946146 h 1135380"/>
              <a:gd name="connsiteX4" fmla="*/ 6350818 w 6540052"/>
              <a:gd name="connsiteY4" fmla="*/ 1135380 h 1135380"/>
              <a:gd name="connsiteX5" fmla="*/ 0 w 6540052"/>
              <a:gd name="connsiteY5" fmla="*/ 1135380 h 1135380"/>
              <a:gd name="connsiteX6" fmla="*/ 57525 w 6540052"/>
              <a:gd name="connsiteY6" fmla="*/ 1065659 h 1135380"/>
              <a:gd name="connsiteX7" fmla="*/ 215452 w 6540052"/>
              <a:gd name="connsiteY7" fmla="*/ 548640 h 1135380"/>
              <a:gd name="connsiteX8" fmla="*/ 57525 w 6540052"/>
              <a:gd name="connsiteY8" fmla="*/ 31621 h 1135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40052" h="1135380">
                <a:moveTo>
                  <a:pt x="31435" y="0"/>
                </a:moveTo>
                <a:lnTo>
                  <a:pt x="6350818" y="0"/>
                </a:lnTo>
                <a:cubicBezTo>
                  <a:pt x="6455329" y="0"/>
                  <a:pt x="6540052" y="84723"/>
                  <a:pt x="6540052" y="189234"/>
                </a:cubicBezTo>
                <a:lnTo>
                  <a:pt x="6540052" y="946146"/>
                </a:lnTo>
                <a:cubicBezTo>
                  <a:pt x="6540052" y="1050657"/>
                  <a:pt x="6455329" y="1135380"/>
                  <a:pt x="6350818" y="1135380"/>
                </a:cubicBezTo>
                <a:lnTo>
                  <a:pt x="0" y="1135380"/>
                </a:lnTo>
                <a:lnTo>
                  <a:pt x="57525" y="1065659"/>
                </a:lnTo>
                <a:cubicBezTo>
                  <a:pt x="157232" y="918073"/>
                  <a:pt x="215452" y="740156"/>
                  <a:pt x="215452" y="548640"/>
                </a:cubicBezTo>
                <a:cubicBezTo>
                  <a:pt x="215452" y="357125"/>
                  <a:pt x="157232" y="179207"/>
                  <a:pt x="57525" y="31621"/>
                </a:cubicBezTo>
                <a:close/>
              </a:path>
            </a:pathLst>
          </a:custGeom>
          <a:solidFill>
            <a:srgbClr val="00B0F0">
              <a:alpha val="14902"/>
            </a:srgbClr>
          </a:solidFill>
          <a:ln w="19050" cap="flat">
            <a:solidFill>
              <a:srgbClr val="00B0F0"/>
            </a:solidFill>
            <a:prstDash val="solid"/>
            <a:miter lim="800000"/>
          </a:ln>
        </p:spPr>
        <p:txBody>
          <a:bodyPr vert="horz" wrap="square" lIns="68580" tIns="34290" rIns="68580" bIns="34290" numCol="1" anchor="t" anchorCtr="0" compatLnSpc="1"/>
          <a:lstStyle/>
          <a:p>
            <a:endParaRPr lang="zh-CN" altLang="en-US">
              <a:solidFill>
                <a:schemeClr val="tx1"/>
              </a:solidFill>
            </a:endParaRPr>
          </a:p>
        </p:txBody>
      </p:sp>
      <p:grpSp>
        <p:nvGrpSpPr>
          <p:cNvPr id="43" name="组合 42"/>
          <p:cNvGrpSpPr/>
          <p:nvPr userDrawn="1"/>
        </p:nvGrpSpPr>
        <p:grpSpPr>
          <a:xfrm>
            <a:off x="5229225" y="3067050"/>
            <a:ext cx="2119313" cy="76200"/>
            <a:chOff x="6972300" y="4089400"/>
            <a:chExt cx="2825750" cy="101600"/>
          </a:xfrm>
        </p:grpSpPr>
        <p:sp>
          <p:nvSpPr>
            <p:cNvPr id="44" name="任意多边形 43"/>
            <p:cNvSpPr/>
            <p:nvPr/>
          </p:nvSpPr>
          <p:spPr>
            <a:xfrm>
              <a:off x="6972300" y="4095750"/>
              <a:ext cx="2825750" cy="95250"/>
            </a:xfrm>
            <a:custGeom>
              <a:avLst/>
              <a:gdLst>
                <a:gd name="connsiteX0" fmla="*/ 0 w 2825750"/>
                <a:gd name="connsiteY0" fmla="*/ 95250 h 95250"/>
                <a:gd name="connsiteX1" fmla="*/ 609600 w 2825750"/>
                <a:gd name="connsiteY1" fmla="*/ 95250 h 95250"/>
                <a:gd name="connsiteX2" fmla="*/ 787400 w 2825750"/>
                <a:gd name="connsiteY2" fmla="*/ 0 h 95250"/>
                <a:gd name="connsiteX3" fmla="*/ 2825750 w 2825750"/>
                <a:gd name="connsiteY3" fmla="*/ 0 h 95250"/>
              </a:gdLst>
              <a:ahLst/>
              <a:cxnLst>
                <a:cxn ang="0">
                  <a:pos x="connsiteX0" y="connsiteY0"/>
                </a:cxn>
                <a:cxn ang="0">
                  <a:pos x="connsiteX1" y="connsiteY1"/>
                </a:cxn>
                <a:cxn ang="0">
                  <a:pos x="connsiteX2" y="connsiteY2"/>
                </a:cxn>
                <a:cxn ang="0">
                  <a:pos x="connsiteX3" y="connsiteY3"/>
                </a:cxn>
              </a:cxnLst>
              <a:rect l="l" t="t" r="r" b="b"/>
              <a:pathLst>
                <a:path w="2825750" h="95250">
                  <a:moveTo>
                    <a:pt x="0" y="95250"/>
                  </a:moveTo>
                  <a:lnTo>
                    <a:pt x="609600" y="95250"/>
                  </a:lnTo>
                  <a:lnTo>
                    <a:pt x="787400" y="0"/>
                  </a:lnTo>
                  <a:lnTo>
                    <a:pt x="2825750" y="0"/>
                  </a:ln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7264400" y="4089400"/>
              <a:ext cx="2286000" cy="101600"/>
            </a:xfrm>
            <a:custGeom>
              <a:avLst/>
              <a:gdLst>
                <a:gd name="connsiteX0" fmla="*/ 0 w 2825750"/>
                <a:gd name="connsiteY0" fmla="*/ 95250 h 95250"/>
                <a:gd name="connsiteX1" fmla="*/ 609600 w 2825750"/>
                <a:gd name="connsiteY1" fmla="*/ 95250 h 95250"/>
                <a:gd name="connsiteX2" fmla="*/ 787400 w 2825750"/>
                <a:gd name="connsiteY2" fmla="*/ 0 h 95250"/>
                <a:gd name="connsiteX3" fmla="*/ 2825750 w 2825750"/>
                <a:gd name="connsiteY3" fmla="*/ 0 h 95250"/>
                <a:gd name="connsiteX0-1" fmla="*/ 0 w 2825750"/>
                <a:gd name="connsiteY0-2" fmla="*/ 101600 h 101600"/>
                <a:gd name="connsiteX1-3" fmla="*/ 609600 w 2825750"/>
                <a:gd name="connsiteY1-4" fmla="*/ 101600 h 101600"/>
                <a:gd name="connsiteX2-5" fmla="*/ 787400 w 2825750"/>
                <a:gd name="connsiteY2-6" fmla="*/ 6350 h 101600"/>
                <a:gd name="connsiteX3-7" fmla="*/ 2578100 w 2825750"/>
                <a:gd name="connsiteY3-8" fmla="*/ 0 h 101600"/>
                <a:gd name="connsiteX4" fmla="*/ 2825750 w 2825750"/>
                <a:gd name="connsiteY4" fmla="*/ 6350 h 101600"/>
                <a:gd name="connsiteX0-9" fmla="*/ 0 w 2825750"/>
                <a:gd name="connsiteY0-10" fmla="*/ 101600 h 101600"/>
                <a:gd name="connsiteX1-11" fmla="*/ 292100 w 2825750"/>
                <a:gd name="connsiteY1-12" fmla="*/ 101600 h 101600"/>
                <a:gd name="connsiteX2-13" fmla="*/ 609600 w 2825750"/>
                <a:gd name="connsiteY2-14" fmla="*/ 101600 h 101600"/>
                <a:gd name="connsiteX3-15" fmla="*/ 787400 w 2825750"/>
                <a:gd name="connsiteY3-16" fmla="*/ 6350 h 101600"/>
                <a:gd name="connsiteX4-17" fmla="*/ 2578100 w 2825750"/>
                <a:gd name="connsiteY4-18" fmla="*/ 0 h 101600"/>
                <a:gd name="connsiteX5" fmla="*/ 2825750 w 2825750"/>
                <a:gd name="connsiteY5" fmla="*/ 6350 h 101600"/>
                <a:gd name="connsiteX0-19" fmla="*/ 0 w 2533650"/>
                <a:gd name="connsiteY0-20" fmla="*/ 101600 h 101600"/>
                <a:gd name="connsiteX1-21" fmla="*/ 317500 w 2533650"/>
                <a:gd name="connsiteY1-22" fmla="*/ 101600 h 101600"/>
                <a:gd name="connsiteX2-23" fmla="*/ 495300 w 2533650"/>
                <a:gd name="connsiteY2-24" fmla="*/ 6350 h 101600"/>
                <a:gd name="connsiteX3-25" fmla="*/ 2286000 w 2533650"/>
                <a:gd name="connsiteY3-26" fmla="*/ 0 h 101600"/>
                <a:gd name="connsiteX4-27" fmla="*/ 2533650 w 2533650"/>
                <a:gd name="connsiteY4-28" fmla="*/ 6350 h 101600"/>
                <a:gd name="connsiteX0-29" fmla="*/ 0 w 2286000"/>
                <a:gd name="connsiteY0-30" fmla="*/ 101600 h 101600"/>
                <a:gd name="connsiteX1-31" fmla="*/ 317500 w 2286000"/>
                <a:gd name="connsiteY1-32" fmla="*/ 101600 h 101600"/>
                <a:gd name="connsiteX2-33" fmla="*/ 495300 w 2286000"/>
                <a:gd name="connsiteY2-34" fmla="*/ 6350 h 101600"/>
                <a:gd name="connsiteX3-35" fmla="*/ 2286000 w 2286000"/>
                <a:gd name="connsiteY3-36" fmla="*/ 0 h 101600"/>
              </a:gdLst>
              <a:ahLst/>
              <a:cxnLst>
                <a:cxn ang="0">
                  <a:pos x="connsiteX0-1" y="connsiteY0-2"/>
                </a:cxn>
                <a:cxn ang="0">
                  <a:pos x="connsiteX1-3" y="connsiteY1-4"/>
                </a:cxn>
                <a:cxn ang="0">
                  <a:pos x="connsiteX2-5" y="connsiteY2-6"/>
                </a:cxn>
                <a:cxn ang="0">
                  <a:pos x="connsiteX3-7" y="connsiteY3-8"/>
                </a:cxn>
              </a:cxnLst>
              <a:rect l="l" t="t" r="r" b="b"/>
              <a:pathLst>
                <a:path w="2286000" h="101600">
                  <a:moveTo>
                    <a:pt x="0" y="101600"/>
                  </a:moveTo>
                  <a:lnTo>
                    <a:pt x="317500" y="101600"/>
                  </a:lnTo>
                  <a:lnTo>
                    <a:pt x="495300" y="6350"/>
                  </a:lnTo>
                  <a:lnTo>
                    <a:pt x="2286000" y="0"/>
                  </a:lnTo>
                </a:path>
              </a:pathLst>
            </a:cu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p:cNvGrpSpPr/>
          <p:nvPr userDrawn="1"/>
        </p:nvGrpSpPr>
        <p:grpSpPr>
          <a:xfrm>
            <a:off x="3128962" y="3007519"/>
            <a:ext cx="2624138" cy="245269"/>
            <a:chOff x="4171950" y="4010025"/>
            <a:chExt cx="3498850" cy="327025"/>
          </a:xfrm>
        </p:grpSpPr>
        <p:sp>
          <p:nvSpPr>
            <p:cNvPr id="48" name="任意多边形 47"/>
            <p:cNvSpPr/>
            <p:nvPr/>
          </p:nvSpPr>
          <p:spPr>
            <a:xfrm>
              <a:off x="4171950" y="4010025"/>
              <a:ext cx="3498850" cy="327025"/>
            </a:xfrm>
            <a:custGeom>
              <a:avLst/>
              <a:gdLst>
                <a:gd name="connsiteX0" fmla="*/ 0 w 3498850"/>
                <a:gd name="connsiteY0" fmla="*/ 0 h 327025"/>
                <a:gd name="connsiteX1" fmla="*/ 3498850 w 3498850"/>
                <a:gd name="connsiteY1" fmla="*/ 0 h 327025"/>
                <a:gd name="connsiteX2" fmla="*/ 3336925 w 3498850"/>
                <a:gd name="connsiteY2" fmla="*/ 95250 h 327025"/>
                <a:gd name="connsiteX3" fmla="*/ 2825750 w 3498850"/>
                <a:gd name="connsiteY3" fmla="*/ 95250 h 327025"/>
                <a:gd name="connsiteX4" fmla="*/ 2327275 w 3498850"/>
                <a:gd name="connsiteY4" fmla="*/ 327025 h 327025"/>
                <a:gd name="connsiteX5" fmla="*/ 1460500 w 3498850"/>
                <a:gd name="connsiteY5" fmla="*/ 327025 h 327025"/>
                <a:gd name="connsiteX6" fmla="*/ 1193800 w 3498850"/>
                <a:gd name="connsiteY6" fmla="*/ 228600 h 327025"/>
                <a:gd name="connsiteX7" fmla="*/ 187325 w 3498850"/>
                <a:gd name="connsiteY7" fmla="*/ 228600 h 327025"/>
                <a:gd name="connsiteX8" fmla="*/ 0 w 3498850"/>
                <a:gd name="connsiteY8" fmla="*/ 0 h 32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8850" h="327025">
                  <a:moveTo>
                    <a:pt x="0" y="0"/>
                  </a:moveTo>
                  <a:lnTo>
                    <a:pt x="3498850" y="0"/>
                  </a:lnTo>
                  <a:lnTo>
                    <a:pt x="3336925" y="95250"/>
                  </a:lnTo>
                  <a:lnTo>
                    <a:pt x="2825750" y="95250"/>
                  </a:lnTo>
                  <a:lnTo>
                    <a:pt x="2327275" y="327025"/>
                  </a:lnTo>
                  <a:lnTo>
                    <a:pt x="1460500" y="327025"/>
                  </a:lnTo>
                  <a:lnTo>
                    <a:pt x="1193800" y="228600"/>
                  </a:lnTo>
                  <a:lnTo>
                    <a:pt x="187325" y="228600"/>
                  </a:lnTo>
                  <a:lnTo>
                    <a:pt x="0"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4674186" y="4010025"/>
              <a:ext cx="246308" cy="276998"/>
            </a:xfrm>
            <a:prstGeom prst="rect">
              <a:avLst/>
            </a:prstGeom>
            <a:noFill/>
          </p:spPr>
          <p:txBody>
            <a:bodyPr wrap="none" rtlCol="0">
              <a:spAutoFit/>
            </a:bodyPr>
            <a:lstStyle/>
            <a:p>
              <a:endParaRPr lang="zh-CN" altLang="en-US" sz="750" dirty="0">
                <a:solidFill>
                  <a:schemeClr val="bg1"/>
                </a:solidFill>
                <a:latin typeface="微软雅黑" panose="020B0503020204020204" pitchFamily="34" charset="-122"/>
                <a:ea typeface="微软雅黑" panose="020B0503020204020204" pitchFamily="34" charset="-122"/>
              </a:endParaRPr>
            </a:p>
          </p:txBody>
        </p:sp>
      </p:grpSp>
      <p:sp>
        <p:nvSpPr>
          <p:cNvPr id="50" name="椭圆 49"/>
          <p:cNvSpPr/>
          <p:nvPr userDrawn="1"/>
        </p:nvSpPr>
        <p:spPr>
          <a:xfrm>
            <a:off x="1849039" y="2144316"/>
            <a:ext cx="871538" cy="86201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userDrawn="1"/>
        </p:nvSpPr>
        <p:spPr>
          <a:xfrm>
            <a:off x="1796364" y="2091929"/>
            <a:ext cx="976891" cy="96678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userDrawn="1"/>
        </p:nvSpPr>
        <p:spPr>
          <a:xfrm>
            <a:off x="1654400" y="1951435"/>
            <a:ext cx="1260816" cy="1247774"/>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p:cNvGrpSpPr/>
          <p:nvPr userDrawn="1"/>
        </p:nvGrpSpPr>
        <p:grpSpPr>
          <a:xfrm>
            <a:off x="1716881" y="2007395"/>
            <a:ext cx="1135856" cy="1135856"/>
            <a:chOff x="2295525" y="2682874"/>
            <a:chExt cx="1514475" cy="1514475"/>
          </a:xfrm>
        </p:grpSpPr>
        <p:sp>
          <p:nvSpPr>
            <p:cNvPr id="54" name="空心弧 53"/>
            <p:cNvSpPr/>
            <p:nvPr/>
          </p:nvSpPr>
          <p:spPr>
            <a:xfrm>
              <a:off x="2295525" y="2682874"/>
              <a:ext cx="1514475" cy="1514475"/>
            </a:xfrm>
            <a:prstGeom prst="blockArc">
              <a:avLst>
                <a:gd name="adj1" fmla="val 13840185"/>
                <a:gd name="adj2" fmla="val 18684229"/>
                <a:gd name="adj3" fmla="val 332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空心弧 54"/>
            <p:cNvSpPr/>
            <p:nvPr/>
          </p:nvSpPr>
          <p:spPr>
            <a:xfrm rot="10800000">
              <a:off x="2295525" y="2682874"/>
              <a:ext cx="1514475" cy="1514475"/>
            </a:xfrm>
            <a:prstGeom prst="blockArc">
              <a:avLst>
                <a:gd name="adj1" fmla="val 13840185"/>
                <a:gd name="adj2" fmla="val 18684229"/>
                <a:gd name="adj3" fmla="val 332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56" name="组合 55"/>
          <p:cNvGrpSpPr/>
          <p:nvPr userDrawn="1"/>
        </p:nvGrpSpPr>
        <p:grpSpPr>
          <a:xfrm>
            <a:off x="1431129" y="1721643"/>
            <a:ext cx="1707359" cy="1707359"/>
            <a:chOff x="1908172" y="2295524"/>
            <a:chExt cx="2276478" cy="2276478"/>
          </a:xfrm>
        </p:grpSpPr>
        <p:sp>
          <p:nvSpPr>
            <p:cNvPr id="57" name="空心弧 56"/>
            <p:cNvSpPr/>
            <p:nvPr/>
          </p:nvSpPr>
          <p:spPr>
            <a:xfrm>
              <a:off x="1908172" y="2295524"/>
              <a:ext cx="2276478" cy="2276478"/>
            </a:xfrm>
            <a:prstGeom prst="blockArc">
              <a:avLst>
                <a:gd name="adj1" fmla="val 10850737"/>
                <a:gd name="adj2" fmla="val 15269361"/>
                <a:gd name="adj3" fmla="val 10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空心弧 57"/>
            <p:cNvSpPr/>
            <p:nvPr/>
          </p:nvSpPr>
          <p:spPr>
            <a:xfrm rot="10800000">
              <a:off x="1908172" y="2295524"/>
              <a:ext cx="2276478" cy="2276478"/>
            </a:xfrm>
            <a:prstGeom prst="blockArc">
              <a:avLst>
                <a:gd name="adj1" fmla="val 10850737"/>
                <a:gd name="adj2" fmla="val 15269361"/>
                <a:gd name="adj3" fmla="val 101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59" name="组合 58"/>
          <p:cNvGrpSpPr/>
          <p:nvPr userDrawn="1"/>
        </p:nvGrpSpPr>
        <p:grpSpPr>
          <a:xfrm rot="10800000">
            <a:off x="1587697" y="1878211"/>
            <a:ext cx="1394225" cy="1394223"/>
            <a:chOff x="2116928" y="2504281"/>
            <a:chExt cx="1858967" cy="1858964"/>
          </a:xfrm>
        </p:grpSpPr>
        <p:sp>
          <p:nvSpPr>
            <p:cNvPr id="60" name="空心弧 59"/>
            <p:cNvSpPr/>
            <p:nvPr/>
          </p:nvSpPr>
          <p:spPr>
            <a:xfrm>
              <a:off x="2116932" y="2504282"/>
              <a:ext cx="1858963" cy="1858963"/>
            </a:xfrm>
            <a:prstGeom prst="blockArc">
              <a:avLst>
                <a:gd name="adj1" fmla="val 13840185"/>
                <a:gd name="adj2" fmla="val 18639104"/>
                <a:gd name="adj3" fmla="val 18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空心弧 60"/>
            <p:cNvSpPr/>
            <p:nvPr/>
          </p:nvSpPr>
          <p:spPr>
            <a:xfrm rot="10800000">
              <a:off x="2116928" y="2504281"/>
              <a:ext cx="1858963" cy="1858963"/>
            </a:xfrm>
            <a:prstGeom prst="blockArc">
              <a:avLst>
                <a:gd name="adj1" fmla="val 13840185"/>
                <a:gd name="adj2" fmla="val 18639104"/>
                <a:gd name="adj3" fmla="val 182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62" name="组合 61"/>
          <p:cNvGrpSpPr/>
          <p:nvPr userDrawn="1"/>
        </p:nvGrpSpPr>
        <p:grpSpPr>
          <a:xfrm>
            <a:off x="1457323" y="1747838"/>
            <a:ext cx="1654970" cy="1654970"/>
            <a:chOff x="1943100" y="2330449"/>
            <a:chExt cx="2206626" cy="2206627"/>
          </a:xfrm>
        </p:grpSpPr>
        <p:sp>
          <p:nvSpPr>
            <p:cNvPr id="63" name="空心弧 62"/>
            <p:cNvSpPr/>
            <p:nvPr/>
          </p:nvSpPr>
          <p:spPr>
            <a:xfrm>
              <a:off x="1943100" y="2330450"/>
              <a:ext cx="2206626" cy="2206626"/>
            </a:xfrm>
            <a:prstGeom prst="blockArc">
              <a:avLst>
                <a:gd name="adj1" fmla="val 11399784"/>
                <a:gd name="adj2" fmla="val 14950040"/>
                <a:gd name="adj3" fmla="val 917"/>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4" name="空心弧 63"/>
            <p:cNvSpPr/>
            <p:nvPr/>
          </p:nvSpPr>
          <p:spPr>
            <a:xfrm rot="10800000">
              <a:off x="1943100" y="2330449"/>
              <a:ext cx="2206626" cy="2206626"/>
            </a:xfrm>
            <a:prstGeom prst="blockArc">
              <a:avLst>
                <a:gd name="adj1" fmla="val 11399784"/>
                <a:gd name="adj2" fmla="val 14950040"/>
                <a:gd name="adj3" fmla="val 91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65" name="组合 64"/>
          <p:cNvGrpSpPr/>
          <p:nvPr userDrawn="1"/>
        </p:nvGrpSpPr>
        <p:grpSpPr>
          <a:xfrm>
            <a:off x="1404934" y="1695450"/>
            <a:ext cx="1759745" cy="1759745"/>
            <a:chOff x="1873246" y="2260600"/>
            <a:chExt cx="2346326" cy="2346326"/>
          </a:xfrm>
        </p:grpSpPr>
        <p:sp>
          <p:nvSpPr>
            <p:cNvPr id="66" name="空心弧 65"/>
            <p:cNvSpPr/>
            <p:nvPr/>
          </p:nvSpPr>
          <p:spPr>
            <a:xfrm>
              <a:off x="1873246" y="2260600"/>
              <a:ext cx="2346326" cy="2346326"/>
            </a:xfrm>
            <a:prstGeom prst="blockArc">
              <a:avLst>
                <a:gd name="adj1" fmla="val 12184043"/>
                <a:gd name="adj2" fmla="val 14347839"/>
                <a:gd name="adj3" fmla="val 99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7" name="空心弧 66"/>
            <p:cNvSpPr/>
            <p:nvPr/>
          </p:nvSpPr>
          <p:spPr>
            <a:xfrm rot="10800000">
              <a:off x="1873246" y="2260600"/>
              <a:ext cx="2346326" cy="2346326"/>
            </a:xfrm>
            <a:prstGeom prst="blockArc">
              <a:avLst>
                <a:gd name="adj1" fmla="val 12184043"/>
                <a:gd name="adj2" fmla="val 14347839"/>
                <a:gd name="adj3" fmla="val 99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68" name="组合 67"/>
          <p:cNvGrpSpPr/>
          <p:nvPr userDrawn="1"/>
        </p:nvGrpSpPr>
        <p:grpSpPr>
          <a:xfrm>
            <a:off x="1378741" y="1669256"/>
            <a:ext cx="1812132" cy="1812132"/>
            <a:chOff x="1838321" y="2225675"/>
            <a:chExt cx="2416176" cy="2416176"/>
          </a:xfrm>
        </p:grpSpPr>
        <p:sp>
          <p:nvSpPr>
            <p:cNvPr id="69" name="空心弧 68"/>
            <p:cNvSpPr/>
            <p:nvPr/>
          </p:nvSpPr>
          <p:spPr>
            <a:xfrm>
              <a:off x="1838321" y="2225675"/>
              <a:ext cx="2416176" cy="2416176"/>
            </a:xfrm>
            <a:prstGeom prst="blockArc">
              <a:avLst>
                <a:gd name="adj1" fmla="val 11889395"/>
                <a:gd name="adj2" fmla="val 14347839"/>
                <a:gd name="adj3" fmla="val 99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0" name="空心弧 69"/>
            <p:cNvSpPr/>
            <p:nvPr/>
          </p:nvSpPr>
          <p:spPr>
            <a:xfrm rot="10800000">
              <a:off x="1838321" y="2225675"/>
              <a:ext cx="2416176" cy="2416176"/>
            </a:xfrm>
            <a:prstGeom prst="blockArc">
              <a:avLst>
                <a:gd name="adj1" fmla="val 11889395"/>
                <a:gd name="adj2" fmla="val 14347839"/>
                <a:gd name="adj3" fmla="val 99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71" name="椭圆 70"/>
          <p:cNvSpPr/>
          <p:nvPr userDrawn="1"/>
        </p:nvSpPr>
        <p:spPr>
          <a:xfrm>
            <a:off x="1555251" y="2717602"/>
            <a:ext cx="54173" cy="54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userDrawn="1"/>
        </p:nvSpPr>
        <p:spPr>
          <a:xfrm>
            <a:off x="1635622" y="2936677"/>
            <a:ext cx="54173" cy="54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userDrawn="1"/>
        </p:nvSpPr>
        <p:spPr>
          <a:xfrm>
            <a:off x="1792784" y="3102175"/>
            <a:ext cx="54173" cy="54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userDrawn="1"/>
        </p:nvSpPr>
        <p:spPr>
          <a:xfrm>
            <a:off x="1988047" y="3219750"/>
            <a:ext cx="54173" cy="54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userDrawn="1"/>
        </p:nvSpPr>
        <p:spPr>
          <a:xfrm>
            <a:off x="2207122" y="3272434"/>
            <a:ext cx="54173" cy="54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userDrawn="1"/>
        </p:nvSpPr>
        <p:spPr>
          <a:xfrm>
            <a:off x="2440633" y="3251895"/>
            <a:ext cx="54173" cy="54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userDrawn="1"/>
        </p:nvSpPr>
        <p:spPr>
          <a:xfrm>
            <a:off x="2654946" y="3165576"/>
            <a:ext cx="54173" cy="54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8" name="组合 77"/>
          <p:cNvGrpSpPr/>
          <p:nvPr userDrawn="1"/>
        </p:nvGrpSpPr>
        <p:grpSpPr>
          <a:xfrm>
            <a:off x="1661541" y="1953222"/>
            <a:ext cx="1246606" cy="1251331"/>
            <a:chOff x="5256132" y="2592054"/>
            <a:chExt cx="1679735" cy="1686101"/>
          </a:xfrm>
        </p:grpSpPr>
        <p:cxnSp>
          <p:nvCxnSpPr>
            <p:cNvPr id="79" name="直接连接符 78"/>
            <p:cNvCxnSpPr/>
            <p:nvPr/>
          </p:nvCxnSpPr>
          <p:spPr>
            <a:xfrm>
              <a:off x="6096000" y="2598420"/>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6096000" y="4239102"/>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rot="5400000">
              <a:off x="6916341" y="3409474"/>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rot="5400000">
              <a:off x="5275659" y="3409474"/>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rot="2700000">
              <a:off x="6676070" y="2829405"/>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rot="2700000">
              <a:off x="5515932" y="3989543"/>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rot="8100000">
              <a:off x="6682637" y="3982976"/>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rot="8100000">
              <a:off x="5522499" y="2822838"/>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rot="900000">
              <a:off x="6307118" y="2621570"/>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rot="900000">
              <a:off x="5882478" y="4206348"/>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rot="6300000">
              <a:off x="6889591" y="3617309"/>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rot="6300000">
              <a:off x="5304813" y="3192669"/>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rot="3600000">
              <a:off x="6807639" y="2994818"/>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rot="3600000">
              <a:off x="5386767" y="3815159"/>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rot="9000000">
              <a:off x="6515417" y="4110781"/>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rot="9000000">
              <a:off x="5695076" y="2689909"/>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rot="20700000">
              <a:off x="5884882" y="2621570"/>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rot="20700000">
              <a:off x="6309522" y="4206348"/>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rot="4500000">
              <a:off x="6887187" y="3192668"/>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rot="4500000">
              <a:off x="5302409" y="3617308"/>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rot="1800000">
              <a:off x="6504970" y="2694552"/>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rot="1800000">
              <a:off x="5684629" y="4115424"/>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rot="7200000">
              <a:off x="6809878" y="3807115"/>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rot="7200000">
              <a:off x="5389006" y="2986775"/>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rot="458120">
              <a:off x="6204071" y="2603309"/>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rot="458120">
              <a:off x="5986077" y="4229445"/>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rot="5858120">
              <a:off x="6909376" y="3516169"/>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rot="5858120">
              <a:off x="5283240" y="3298175"/>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rot="3158120">
              <a:off x="6748307" y="2909319"/>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rot="3158120">
              <a:off x="5444311" y="3905025"/>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rot="8558120">
              <a:off x="6601543" y="4053534"/>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rot="8558120">
              <a:off x="5605837" y="2749538"/>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rot="1358120">
              <a:off x="6410242" y="2654305"/>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rot="1358120">
              <a:off x="5778802" y="4168611"/>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rot="6758120">
              <a:off x="6855249" y="3718607"/>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6758120">
              <a:off x="5340943" y="3087167"/>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rot="4058120">
              <a:off x="6856733" y="3090747"/>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4058120">
              <a:off x="5339461" y="3715027"/>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rot="9458120">
              <a:off x="6418825" y="4157990"/>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rot="9458120">
              <a:off x="5794545" y="2640718"/>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rot="21158120">
              <a:off x="5991749" y="2598204"/>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rot="21158120">
              <a:off x="6202059" y="4225352"/>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rot="4958120">
              <a:off x="6909288" y="3297413"/>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rot="4958120">
              <a:off x="5282140" y="3507723"/>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rot="2258120">
              <a:off x="6596643" y="2752928"/>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rot="2258120">
              <a:off x="5594787" y="4052206"/>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rot="7658120">
              <a:off x="6751025" y="3896141"/>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rot="7658120">
              <a:off x="5451747" y="2894285"/>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rot="218947">
              <a:off x="6147693" y="2598906"/>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rot="218947">
              <a:off x="6043271" y="4236262"/>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rot="5618947">
              <a:off x="6914751" y="3460527"/>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rot="5618947">
              <a:off x="5277395" y="3356105"/>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rot="2918947">
              <a:off x="6711887" y="2866341"/>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rot="2918947">
              <a:off x="5480263" y="3950289"/>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rot="8318947">
              <a:off x="6645020" y="4017992"/>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rot="8318947">
              <a:off x="5561072" y="2786368"/>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rot="1118947">
              <a:off x="6356911" y="2635446"/>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rot="1118947">
              <a:off x="5832267" y="4189984"/>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rot="6518947">
              <a:off x="6874828" y="3666238"/>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rot="6518947">
              <a:off x="5320290" y="3141594"/>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rot="3818947">
              <a:off x="6832661" y="3039794"/>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rot="3818947">
              <a:off x="5362459" y="3768038"/>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rot="9218947">
              <a:off x="6470004" y="4134895"/>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rot="9218947">
              <a:off x="5741760" y="2664693"/>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rot="20918947">
              <a:off x="5935531" y="2608573"/>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rot="20918947">
              <a:off x="6258445" y="4217163"/>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rot="4718947">
              <a:off x="6899455" y="3242306"/>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4718947">
              <a:off x="5290865" y="3565220"/>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rot="2018947">
              <a:off x="6549716" y="2720873"/>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rot="2018947">
              <a:off x="5640606" y="4086653"/>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rot="7418947">
              <a:off x="6783197" y="3850587"/>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rot="7418947">
              <a:off x="5417417" y="2941477"/>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rot="677067">
              <a:off x="6255235" y="2610663"/>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rot="677067">
              <a:off x="5934187" y="4219627"/>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rot="6077067">
              <a:off x="6901010" y="3566562"/>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rot="6077067">
              <a:off x="5292046" y="3245514"/>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rot="3377067">
              <a:off x="6778893" y="2950691"/>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rot="3377067">
              <a:off x="5414167" y="3861385"/>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rot="8777067">
              <a:off x="6559602" y="4083246"/>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p:nvCxnSpPr>
          <p:spPr>
            <a:xfrm rot="8777067">
              <a:off x="5648908" y="2718520"/>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rot="1577067">
              <a:off x="6457742" y="2674678"/>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rot="1577067">
              <a:off x="5731202" y="4145724"/>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rot="6977067">
              <a:off x="6834107" y="3765144"/>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rot="6977067">
              <a:off x="5363061" y="3038604"/>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rot="4277067">
              <a:off x="6875549" y="3138651"/>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rot="4277067">
              <a:off x="5321621" y="3665097"/>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rot="9677067">
              <a:off x="6370604" y="4175859"/>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a:xfrm rot="9677067">
              <a:off x="5844158" y="2621931"/>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rot="21377067">
              <a:off x="6043668" y="2592054"/>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rot="21377067">
              <a:off x="6149990" y="4229288"/>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rot="5177067">
              <a:off x="6914844" y="3348242"/>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rot="5177067">
              <a:off x="5277610" y="3454564"/>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p:nvPr/>
          </p:nvCxnSpPr>
          <p:spPr>
            <a:xfrm rot="2477067">
              <a:off x="6637487" y="2784964"/>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p:nvPr/>
          </p:nvCxnSpPr>
          <p:spPr>
            <a:xfrm rot="2477067">
              <a:off x="5554969" y="4017844"/>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p:nvPr/>
          </p:nvCxnSpPr>
          <p:spPr>
            <a:xfrm rot="7877067">
              <a:off x="6718795" y="3935685"/>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rot="7877067">
              <a:off x="5485915" y="2853167"/>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175" name="组合 174"/>
          <p:cNvGrpSpPr/>
          <p:nvPr userDrawn="1"/>
        </p:nvGrpSpPr>
        <p:grpSpPr>
          <a:xfrm rot="5400000">
            <a:off x="1472563" y="1762708"/>
            <a:ext cx="1623298" cy="1623298"/>
            <a:chOff x="2035605" y="2407443"/>
            <a:chExt cx="2164397" cy="2164397"/>
          </a:xfrm>
        </p:grpSpPr>
        <p:cxnSp>
          <p:nvCxnSpPr>
            <p:cNvPr id="176" name="直接连接符 175"/>
            <p:cNvCxnSpPr/>
            <p:nvPr/>
          </p:nvCxnSpPr>
          <p:spPr>
            <a:xfrm flipH="1">
              <a:off x="3115426" y="2407443"/>
              <a:ext cx="4756" cy="52863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flipH="1">
              <a:off x="3115426" y="4043201"/>
              <a:ext cx="4756" cy="528639"/>
            </a:xfrm>
            <a:prstGeom prst="line">
              <a:avLst/>
            </a:prstGeom>
            <a:ln w="12700">
              <a:no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p:nvPr/>
          </p:nvCxnSpPr>
          <p:spPr>
            <a:xfrm rot="5400000" flipH="1">
              <a:off x="3933305" y="3225322"/>
              <a:ext cx="4756" cy="528639"/>
            </a:xfrm>
            <a:prstGeom prst="line">
              <a:avLst/>
            </a:prstGeom>
            <a:ln w="12700">
              <a:no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rot="5400000" flipH="1">
              <a:off x="2297547" y="3225322"/>
              <a:ext cx="4756" cy="52863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180" name="组合 179"/>
          <p:cNvGrpSpPr/>
          <p:nvPr userDrawn="1"/>
        </p:nvGrpSpPr>
        <p:grpSpPr>
          <a:xfrm>
            <a:off x="1881780" y="2171925"/>
            <a:ext cx="804863" cy="804863"/>
            <a:chOff x="2509040" y="2895900"/>
            <a:chExt cx="1073150" cy="1073150"/>
          </a:xfrm>
        </p:grpSpPr>
        <p:sp>
          <p:nvSpPr>
            <p:cNvPr id="181" name="椭圆 180"/>
            <p:cNvSpPr/>
            <p:nvPr/>
          </p:nvSpPr>
          <p:spPr>
            <a:xfrm>
              <a:off x="2509040" y="2895900"/>
              <a:ext cx="1073150" cy="107315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空心弧 181"/>
            <p:cNvSpPr/>
            <p:nvPr/>
          </p:nvSpPr>
          <p:spPr>
            <a:xfrm>
              <a:off x="2516190" y="2903050"/>
              <a:ext cx="1058850" cy="1058850"/>
            </a:xfrm>
            <a:prstGeom prst="blockArc">
              <a:avLst>
                <a:gd name="adj1" fmla="val 10800000"/>
                <a:gd name="adj2" fmla="val 17537405"/>
                <a:gd name="adj3" fmla="val 187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185" name="图片 3">
            <a:extLst>
              <a:ext uri="{FF2B5EF4-FFF2-40B4-BE49-F238E27FC236}">
                <a16:creationId xmlns:a16="http://schemas.microsoft.com/office/drawing/2014/main" id="{5030CD01-53E7-4E1A-8A8F-33BCE611101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6723"/>
            <a:ext cx="9144000" cy="5143500"/>
          </a:xfrm>
          <a:prstGeom prst="rect">
            <a:avLst/>
          </a:prstGeom>
        </p:spPr>
      </p:pic>
      <p:sp>
        <p:nvSpPr>
          <p:cNvPr id="186" name="任意多边形 38">
            <a:extLst>
              <a:ext uri="{FF2B5EF4-FFF2-40B4-BE49-F238E27FC236}">
                <a16:creationId xmlns:a16="http://schemas.microsoft.com/office/drawing/2014/main" id="{EC1A7325-939E-4B74-A98F-DB002F5019C1}"/>
              </a:ext>
            </a:extLst>
          </p:cNvPr>
          <p:cNvSpPr/>
          <p:nvPr userDrawn="1"/>
        </p:nvSpPr>
        <p:spPr>
          <a:xfrm>
            <a:off x="2804496" y="2166993"/>
            <a:ext cx="4905039" cy="851535"/>
          </a:xfrm>
          <a:custGeom>
            <a:avLst/>
            <a:gdLst>
              <a:gd name="connsiteX0" fmla="*/ 31435 w 6540052"/>
              <a:gd name="connsiteY0" fmla="*/ 0 h 1135380"/>
              <a:gd name="connsiteX1" fmla="*/ 6350818 w 6540052"/>
              <a:gd name="connsiteY1" fmla="*/ 0 h 1135380"/>
              <a:gd name="connsiteX2" fmla="*/ 6540052 w 6540052"/>
              <a:gd name="connsiteY2" fmla="*/ 189234 h 1135380"/>
              <a:gd name="connsiteX3" fmla="*/ 6540052 w 6540052"/>
              <a:gd name="connsiteY3" fmla="*/ 946146 h 1135380"/>
              <a:gd name="connsiteX4" fmla="*/ 6350818 w 6540052"/>
              <a:gd name="connsiteY4" fmla="*/ 1135380 h 1135380"/>
              <a:gd name="connsiteX5" fmla="*/ 0 w 6540052"/>
              <a:gd name="connsiteY5" fmla="*/ 1135380 h 1135380"/>
              <a:gd name="connsiteX6" fmla="*/ 57525 w 6540052"/>
              <a:gd name="connsiteY6" fmla="*/ 1065659 h 1135380"/>
              <a:gd name="connsiteX7" fmla="*/ 215452 w 6540052"/>
              <a:gd name="connsiteY7" fmla="*/ 548640 h 1135380"/>
              <a:gd name="connsiteX8" fmla="*/ 57525 w 6540052"/>
              <a:gd name="connsiteY8" fmla="*/ 31621 h 1135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40052" h="1135380">
                <a:moveTo>
                  <a:pt x="31435" y="0"/>
                </a:moveTo>
                <a:lnTo>
                  <a:pt x="6350818" y="0"/>
                </a:lnTo>
                <a:cubicBezTo>
                  <a:pt x="6455329" y="0"/>
                  <a:pt x="6540052" y="84723"/>
                  <a:pt x="6540052" y="189234"/>
                </a:cubicBezTo>
                <a:lnTo>
                  <a:pt x="6540052" y="946146"/>
                </a:lnTo>
                <a:cubicBezTo>
                  <a:pt x="6540052" y="1050657"/>
                  <a:pt x="6455329" y="1135380"/>
                  <a:pt x="6350818" y="1135380"/>
                </a:cubicBezTo>
                <a:lnTo>
                  <a:pt x="0" y="1135380"/>
                </a:lnTo>
                <a:lnTo>
                  <a:pt x="57525" y="1065659"/>
                </a:lnTo>
                <a:cubicBezTo>
                  <a:pt x="157232" y="918073"/>
                  <a:pt x="215452" y="740156"/>
                  <a:pt x="215452" y="548640"/>
                </a:cubicBezTo>
                <a:cubicBezTo>
                  <a:pt x="215452" y="357125"/>
                  <a:pt x="157232" y="179207"/>
                  <a:pt x="57525" y="31621"/>
                </a:cubicBezTo>
                <a:close/>
              </a:path>
            </a:pathLst>
          </a:custGeom>
          <a:solidFill>
            <a:srgbClr val="00B0F0">
              <a:alpha val="14902"/>
            </a:srgbClr>
          </a:solidFill>
          <a:ln w="19050" cap="flat">
            <a:solidFill>
              <a:srgbClr val="00B0F0"/>
            </a:solidFill>
            <a:prstDash val="solid"/>
            <a:miter lim="800000"/>
          </a:ln>
        </p:spPr>
        <p:txBody>
          <a:bodyPr vert="horz" wrap="square" lIns="68580" tIns="34290" rIns="68580" bIns="34290" numCol="1" anchor="t" anchorCtr="0" compatLnSpc="1"/>
          <a:lstStyle/>
          <a:p>
            <a:endParaRPr lang="zh-CN" altLang="en-US">
              <a:solidFill>
                <a:schemeClr val="tx1"/>
              </a:solidFill>
            </a:endParaRPr>
          </a:p>
        </p:txBody>
      </p:sp>
      <p:grpSp>
        <p:nvGrpSpPr>
          <p:cNvPr id="190" name="组合 42">
            <a:extLst>
              <a:ext uri="{FF2B5EF4-FFF2-40B4-BE49-F238E27FC236}">
                <a16:creationId xmlns:a16="http://schemas.microsoft.com/office/drawing/2014/main" id="{5AE4356F-EFB7-437A-8A15-2AEBD36287B9}"/>
              </a:ext>
            </a:extLst>
          </p:cNvPr>
          <p:cNvGrpSpPr/>
          <p:nvPr userDrawn="1"/>
        </p:nvGrpSpPr>
        <p:grpSpPr>
          <a:xfrm>
            <a:off x="5229225" y="3073773"/>
            <a:ext cx="2119313" cy="76200"/>
            <a:chOff x="6972300" y="4089400"/>
            <a:chExt cx="2825750" cy="101600"/>
          </a:xfrm>
        </p:grpSpPr>
        <p:sp>
          <p:nvSpPr>
            <p:cNvPr id="191" name="任意多边形 43">
              <a:extLst>
                <a:ext uri="{FF2B5EF4-FFF2-40B4-BE49-F238E27FC236}">
                  <a16:creationId xmlns:a16="http://schemas.microsoft.com/office/drawing/2014/main" id="{BD3F1989-6D39-4BBA-AC33-6B7B4E0CE9B8}"/>
                </a:ext>
              </a:extLst>
            </p:cNvPr>
            <p:cNvSpPr/>
            <p:nvPr/>
          </p:nvSpPr>
          <p:spPr>
            <a:xfrm>
              <a:off x="6972300" y="4095750"/>
              <a:ext cx="2825750" cy="95250"/>
            </a:xfrm>
            <a:custGeom>
              <a:avLst/>
              <a:gdLst>
                <a:gd name="connsiteX0" fmla="*/ 0 w 2825750"/>
                <a:gd name="connsiteY0" fmla="*/ 95250 h 95250"/>
                <a:gd name="connsiteX1" fmla="*/ 609600 w 2825750"/>
                <a:gd name="connsiteY1" fmla="*/ 95250 h 95250"/>
                <a:gd name="connsiteX2" fmla="*/ 787400 w 2825750"/>
                <a:gd name="connsiteY2" fmla="*/ 0 h 95250"/>
                <a:gd name="connsiteX3" fmla="*/ 2825750 w 2825750"/>
                <a:gd name="connsiteY3" fmla="*/ 0 h 95250"/>
              </a:gdLst>
              <a:ahLst/>
              <a:cxnLst>
                <a:cxn ang="0">
                  <a:pos x="connsiteX0" y="connsiteY0"/>
                </a:cxn>
                <a:cxn ang="0">
                  <a:pos x="connsiteX1" y="connsiteY1"/>
                </a:cxn>
                <a:cxn ang="0">
                  <a:pos x="connsiteX2" y="connsiteY2"/>
                </a:cxn>
                <a:cxn ang="0">
                  <a:pos x="connsiteX3" y="connsiteY3"/>
                </a:cxn>
              </a:cxnLst>
              <a:rect l="l" t="t" r="r" b="b"/>
              <a:pathLst>
                <a:path w="2825750" h="95250">
                  <a:moveTo>
                    <a:pt x="0" y="95250"/>
                  </a:moveTo>
                  <a:lnTo>
                    <a:pt x="609600" y="95250"/>
                  </a:lnTo>
                  <a:lnTo>
                    <a:pt x="787400" y="0"/>
                  </a:lnTo>
                  <a:lnTo>
                    <a:pt x="2825750" y="0"/>
                  </a:ln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44">
              <a:extLst>
                <a:ext uri="{FF2B5EF4-FFF2-40B4-BE49-F238E27FC236}">
                  <a16:creationId xmlns:a16="http://schemas.microsoft.com/office/drawing/2014/main" id="{5FAA51B1-01E1-40BF-80EA-3AB9A090C482}"/>
                </a:ext>
              </a:extLst>
            </p:cNvPr>
            <p:cNvSpPr/>
            <p:nvPr/>
          </p:nvSpPr>
          <p:spPr>
            <a:xfrm>
              <a:off x="7264400" y="4089400"/>
              <a:ext cx="2286000" cy="101600"/>
            </a:xfrm>
            <a:custGeom>
              <a:avLst/>
              <a:gdLst>
                <a:gd name="connsiteX0" fmla="*/ 0 w 2825750"/>
                <a:gd name="connsiteY0" fmla="*/ 95250 h 95250"/>
                <a:gd name="connsiteX1" fmla="*/ 609600 w 2825750"/>
                <a:gd name="connsiteY1" fmla="*/ 95250 h 95250"/>
                <a:gd name="connsiteX2" fmla="*/ 787400 w 2825750"/>
                <a:gd name="connsiteY2" fmla="*/ 0 h 95250"/>
                <a:gd name="connsiteX3" fmla="*/ 2825750 w 2825750"/>
                <a:gd name="connsiteY3" fmla="*/ 0 h 95250"/>
                <a:gd name="connsiteX0-1" fmla="*/ 0 w 2825750"/>
                <a:gd name="connsiteY0-2" fmla="*/ 101600 h 101600"/>
                <a:gd name="connsiteX1-3" fmla="*/ 609600 w 2825750"/>
                <a:gd name="connsiteY1-4" fmla="*/ 101600 h 101600"/>
                <a:gd name="connsiteX2-5" fmla="*/ 787400 w 2825750"/>
                <a:gd name="connsiteY2-6" fmla="*/ 6350 h 101600"/>
                <a:gd name="connsiteX3-7" fmla="*/ 2578100 w 2825750"/>
                <a:gd name="connsiteY3-8" fmla="*/ 0 h 101600"/>
                <a:gd name="connsiteX4" fmla="*/ 2825750 w 2825750"/>
                <a:gd name="connsiteY4" fmla="*/ 6350 h 101600"/>
                <a:gd name="connsiteX0-9" fmla="*/ 0 w 2825750"/>
                <a:gd name="connsiteY0-10" fmla="*/ 101600 h 101600"/>
                <a:gd name="connsiteX1-11" fmla="*/ 292100 w 2825750"/>
                <a:gd name="connsiteY1-12" fmla="*/ 101600 h 101600"/>
                <a:gd name="connsiteX2-13" fmla="*/ 609600 w 2825750"/>
                <a:gd name="connsiteY2-14" fmla="*/ 101600 h 101600"/>
                <a:gd name="connsiteX3-15" fmla="*/ 787400 w 2825750"/>
                <a:gd name="connsiteY3-16" fmla="*/ 6350 h 101600"/>
                <a:gd name="connsiteX4-17" fmla="*/ 2578100 w 2825750"/>
                <a:gd name="connsiteY4-18" fmla="*/ 0 h 101600"/>
                <a:gd name="connsiteX5" fmla="*/ 2825750 w 2825750"/>
                <a:gd name="connsiteY5" fmla="*/ 6350 h 101600"/>
                <a:gd name="connsiteX0-19" fmla="*/ 0 w 2533650"/>
                <a:gd name="connsiteY0-20" fmla="*/ 101600 h 101600"/>
                <a:gd name="connsiteX1-21" fmla="*/ 317500 w 2533650"/>
                <a:gd name="connsiteY1-22" fmla="*/ 101600 h 101600"/>
                <a:gd name="connsiteX2-23" fmla="*/ 495300 w 2533650"/>
                <a:gd name="connsiteY2-24" fmla="*/ 6350 h 101600"/>
                <a:gd name="connsiteX3-25" fmla="*/ 2286000 w 2533650"/>
                <a:gd name="connsiteY3-26" fmla="*/ 0 h 101600"/>
                <a:gd name="connsiteX4-27" fmla="*/ 2533650 w 2533650"/>
                <a:gd name="connsiteY4-28" fmla="*/ 6350 h 101600"/>
                <a:gd name="connsiteX0-29" fmla="*/ 0 w 2286000"/>
                <a:gd name="connsiteY0-30" fmla="*/ 101600 h 101600"/>
                <a:gd name="connsiteX1-31" fmla="*/ 317500 w 2286000"/>
                <a:gd name="connsiteY1-32" fmla="*/ 101600 h 101600"/>
                <a:gd name="connsiteX2-33" fmla="*/ 495300 w 2286000"/>
                <a:gd name="connsiteY2-34" fmla="*/ 6350 h 101600"/>
                <a:gd name="connsiteX3-35" fmla="*/ 2286000 w 2286000"/>
                <a:gd name="connsiteY3-36" fmla="*/ 0 h 101600"/>
              </a:gdLst>
              <a:ahLst/>
              <a:cxnLst>
                <a:cxn ang="0">
                  <a:pos x="connsiteX0-1" y="connsiteY0-2"/>
                </a:cxn>
                <a:cxn ang="0">
                  <a:pos x="connsiteX1-3" y="connsiteY1-4"/>
                </a:cxn>
                <a:cxn ang="0">
                  <a:pos x="connsiteX2-5" y="connsiteY2-6"/>
                </a:cxn>
                <a:cxn ang="0">
                  <a:pos x="connsiteX3-7" y="connsiteY3-8"/>
                </a:cxn>
              </a:cxnLst>
              <a:rect l="l" t="t" r="r" b="b"/>
              <a:pathLst>
                <a:path w="2286000" h="101600">
                  <a:moveTo>
                    <a:pt x="0" y="101600"/>
                  </a:moveTo>
                  <a:lnTo>
                    <a:pt x="317500" y="101600"/>
                  </a:lnTo>
                  <a:lnTo>
                    <a:pt x="495300" y="6350"/>
                  </a:lnTo>
                  <a:lnTo>
                    <a:pt x="2286000" y="0"/>
                  </a:lnTo>
                </a:path>
              </a:pathLst>
            </a:cu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4" name="组合 46">
            <a:extLst>
              <a:ext uri="{FF2B5EF4-FFF2-40B4-BE49-F238E27FC236}">
                <a16:creationId xmlns:a16="http://schemas.microsoft.com/office/drawing/2014/main" id="{ADB7FC25-DDA3-416F-B4ED-E515A33DC043}"/>
              </a:ext>
            </a:extLst>
          </p:cNvPr>
          <p:cNvGrpSpPr/>
          <p:nvPr userDrawn="1"/>
        </p:nvGrpSpPr>
        <p:grpSpPr>
          <a:xfrm>
            <a:off x="3128962" y="3014242"/>
            <a:ext cx="2624138" cy="245269"/>
            <a:chOff x="4171950" y="4010025"/>
            <a:chExt cx="3498850" cy="327025"/>
          </a:xfrm>
        </p:grpSpPr>
        <p:sp>
          <p:nvSpPr>
            <p:cNvPr id="195" name="任意多边形 47">
              <a:extLst>
                <a:ext uri="{FF2B5EF4-FFF2-40B4-BE49-F238E27FC236}">
                  <a16:creationId xmlns:a16="http://schemas.microsoft.com/office/drawing/2014/main" id="{EBE5C9A3-D363-4DE1-9019-A2B5AB9F8578}"/>
                </a:ext>
              </a:extLst>
            </p:cNvPr>
            <p:cNvSpPr/>
            <p:nvPr/>
          </p:nvSpPr>
          <p:spPr>
            <a:xfrm>
              <a:off x="4171950" y="4010025"/>
              <a:ext cx="3498850" cy="327025"/>
            </a:xfrm>
            <a:custGeom>
              <a:avLst/>
              <a:gdLst>
                <a:gd name="connsiteX0" fmla="*/ 0 w 3498850"/>
                <a:gd name="connsiteY0" fmla="*/ 0 h 327025"/>
                <a:gd name="connsiteX1" fmla="*/ 3498850 w 3498850"/>
                <a:gd name="connsiteY1" fmla="*/ 0 h 327025"/>
                <a:gd name="connsiteX2" fmla="*/ 3336925 w 3498850"/>
                <a:gd name="connsiteY2" fmla="*/ 95250 h 327025"/>
                <a:gd name="connsiteX3" fmla="*/ 2825750 w 3498850"/>
                <a:gd name="connsiteY3" fmla="*/ 95250 h 327025"/>
                <a:gd name="connsiteX4" fmla="*/ 2327275 w 3498850"/>
                <a:gd name="connsiteY4" fmla="*/ 327025 h 327025"/>
                <a:gd name="connsiteX5" fmla="*/ 1460500 w 3498850"/>
                <a:gd name="connsiteY5" fmla="*/ 327025 h 327025"/>
                <a:gd name="connsiteX6" fmla="*/ 1193800 w 3498850"/>
                <a:gd name="connsiteY6" fmla="*/ 228600 h 327025"/>
                <a:gd name="connsiteX7" fmla="*/ 187325 w 3498850"/>
                <a:gd name="connsiteY7" fmla="*/ 228600 h 327025"/>
                <a:gd name="connsiteX8" fmla="*/ 0 w 3498850"/>
                <a:gd name="connsiteY8" fmla="*/ 0 h 32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8850" h="327025">
                  <a:moveTo>
                    <a:pt x="0" y="0"/>
                  </a:moveTo>
                  <a:lnTo>
                    <a:pt x="3498850" y="0"/>
                  </a:lnTo>
                  <a:lnTo>
                    <a:pt x="3336925" y="95250"/>
                  </a:lnTo>
                  <a:lnTo>
                    <a:pt x="2825750" y="95250"/>
                  </a:lnTo>
                  <a:lnTo>
                    <a:pt x="2327275" y="327025"/>
                  </a:lnTo>
                  <a:lnTo>
                    <a:pt x="1460500" y="327025"/>
                  </a:lnTo>
                  <a:lnTo>
                    <a:pt x="1193800" y="228600"/>
                  </a:lnTo>
                  <a:lnTo>
                    <a:pt x="187325" y="228600"/>
                  </a:lnTo>
                  <a:lnTo>
                    <a:pt x="0"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文本框 48">
              <a:extLst>
                <a:ext uri="{FF2B5EF4-FFF2-40B4-BE49-F238E27FC236}">
                  <a16:creationId xmlns:a16="http://schemas.microsoft.com/office/drawing/2014/main" id="{158475FA-6245-4DC1-8AF0-1358B450FBDF}"/>
                </a:ext>
              </a:extLst>
            </p:cNvPr>
            <p:cNvSpPr txBox="1"/>
            <p:nvPr/>
          </p:nvSpPr>
          <p:spPr>
            <a:xfrm>
              <a:off x="4674186" y="4010025"/>
              <a:ext cx="246308" cy="276998"/>
            </a:xfrm>
            <a:prstGeom prst="rect">
              <a:avLst/>
            </a:prstGeom>
            <a:noFill/>
          </p:spPr>
          <p:txBody>
            <a:bodyPr wrap="none" rtlCol="0">
              <a:spAutoFit/>
            </a:bodyPr>
            <a:lstStyle/>
            <a:p>
              <a:endParaRPr lang="zh-CN" altLang="en-US" sz="750" dirty="0">
                <a:solidFill>
                  <a:schemeClr val="bg1"/>
                </a:solidFill>
                <a:latin typeface="微软雅黑" panose="020B0503020204020204" pitchFamily="34" charset="-122"/>
                <a:ea typeface="微软雅黑" panose="020B0503020204020204" pitchFamily="34" charset="-122"/>
              </a:endParaRPr>
            </a:p>
          </p:txBody>
        </p:sp>
      </p:grpSp>
      <p:sp>
        <p:nvSpPr>
          <p:cNvPr id="197" name="椭圆 49">
            <a:extLst>
              <a:ext uri="{FF2B5EF4-FFF2-40B4-BE49-F238E27FC236}">
                <a16:creationId xmlns:a16="http://schemas.microsoft.com/office/drawing/2014/main" id="{1D340811-C86F-487A-BE06-B62E44A7A6E9}"/>
              </a:ext>
            </a:extLst>
          </p:cNvPr>
          <p:cNvSpPr/>
          <p:nvPr userDrawn="1"/>
        </p:nvSpPr>
        <p:spPr>
          <a:xfrm>
            <a:off x="1849039" y="2151039"/>
            <a:ext cx="871538" cy="86201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50">
            <a:extLst>
              <a:ext uri="{FF2B5EF4-FFF2-40B4-BE49-F238E27FC236}">
                <a16:creationId xmlns:a16="http://schemas.microsoft.com/office/drawing/2014/main" id="{6469C72D-7958-41F9-AAD5-23A502A9F65D}"/>
              </a:ext>
            </a:extLst>
          </p:cNvPr>
          <p:cNvSpPr/>
          <p:nvPr userDrawn="1"/>
        </p:nvSpPr>
        <p:spPr>
          <a:xfrm>
            <a:off x="1796364" y="2098652"/>
            <a:ext cx="976891" cy="96678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51">
            <a:extLst>
              <a:ext uri="{FF2B5EF4-FFF2-40B4-BE49-F238E27FC236}">
                <a16:creationId xmlns:a16="http://schemas.microsoft.com/office/drawing/2014/main" id="{F73CF763-0D2A-401B-9200-5982E5B98D97}"/>
              </a:ext>
            </a:extLst>
          </p:cNvPr>
          <p:cNvSpPr/>
          <p:nvPr userDrawn="1"/>
        </p:nvSpPr>
        <p:spPr>
          <a:xfrm>
            <a:off x="1654400" y="1958158"/>
            <a:ext cx="1260816" cy="1247774"/>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0" name="组合 52">
            <a:extLst>
              <a:ext uri="{FF2B5EF4-FFF2-40B4-BE49-F238E27FC236}">
                <a16:creationId xmlns:a16="http://schemas.microsoft.com/office/drawing/2014/main" id="{D4FE2C3C-60DB-444B-AD92-B8C5A46197F8}"/>
              </a:ext>
            </a:extLst>
          </p:cNvPr>
          <p:cNvGrpSpPr/>
          <p:nvPr userDrawn="1"/>
        </p:nvGrpSpPr>
        <p:grpSpPr>
          <a:xfrm>
            <a:off x="1716881" y="2014118"/>
            <a:ext cx="1135856" cy="1135856"/>
            <a:chOff x="2295525" y="2682874"/>
            <a:chExt cx="1514475" cy="1514475"/>
          </a:xfrm>
        </p:grpSpPr>
        <p:sp>
          <p:nvSpPr>
            <p:cNvPr id="201" name="空心弧 53">
              <a:extLst>
                <a:ext uri="{FF2B5EF4-FFF2-40B4-BE49-F238E27FC236}">
                  <a16:creationId xmlns:a16="http://schemas.microsoft.com/office/drawing/2014/main" id="{B90B5A46-FBFC-4341-AD6B-05949A7CE9D9}"/>
                </a:ext>
              </a:extLst>
            </p:cNvPr>
            <p:cNvSpPr/>
            <p:nvPr/>
          </p:nvSpPr>
          <p:spPr>
            <a:xfrm>
              <a:off x="2295525" y="2682874"/>
              <a:ext cx="1514475" cy="1514475"/>
            </a:xfrm>
            <a:prstGeom prst="blockArc">
              <a:avLst>
                <a:gd name="adj1" fmla="val 13840185"/>
                <a:gd name="adj2" fmla="val 18684229"/>
                <a:gd name="adj3" fmla="val 332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2" name="空心弧 54">
              <a:extLst>
                <a:ext uri="{FF2B5EF4-FFF2-40B4-BE49-F238E27FC236}">
                  <a16:creationId xmlns:a16="http://schemas.microsoft.com/office/drawing/2014/main" id="{C2EB4A44-4938-473D-88A5-8FD4D4CB5EA7}"/>
                </a:ext>
              </a:extLst>
            </p:cNvPr>
            <p:cNvSpPr/>
            <p:nvPr/>
          </p:nvSpPr>
          <p:spPr>
            <a:xfrm rot="10800000">
              <a:off x="2295525" y="2682874"/>
              <a:ext cx="1514475" cy="1514475"/>
            </a:xfrm>
            <a:prstGeom prst="blockArc">
              <a:avLst>
                <a:gd name="adj1" fmla="val 13840185"/>
                <a:gd name="adj2" fmla="val 18684229"/>
                <a:gd name="adj3" fmla="val 332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03" name="组合 55">
            <a:extLst>
              <a:ext uri="{FF2B5EF4-FFF2-40B4-BE49-F238E27FC236}">
                <a16:creationId xmlns:a16="http://schemas.microsoft.com/office/drawing/2014/main" id="{BD3887A2-B20F-401B-BD14-DFA01E3D8F70}"/>
              </a:ext>
            </a:extLst>
          </p:cNvPr>
          <p:cNvGrpSpPr/>
          <p:nvPr userDrawn="1"/>
        </p:nvGrpSpPr>
        <p:grpSpPr>
          <a:xfrm>
            <a:off x="1431129" y="1728366"/>
            <a:ext cx="1707359" cy="1707359"/>
            <a:chOff x="1908172" y="2295524"/>
            <a:chExt cx="2276478" cy="2276478"/>
          </a:xfrm>
        </p:grpSpPr>
        <p:sp>
          <p:nvSpPr>
            <p:cNvPr id="204" name="空心弧 56">
              <a:extLst>
                <a:ext uri="{FF2B5EF4-FFF2-40B4-BE49-F238E27FC236}">
                  <a16:creationId xmlns:a16="http://schemas.microsoft.com/office/drawing/2014/main" id="{ED2045FC-B6E1-4FC5-BDD1-8A76232C936D}"/>
                </a:ext>
              </a:extLst>
            </p:cNvPr>
            <p:cNvSpPr/>
            <p:nvPr/>
          </p:nvSpPr>
          <p:spPr>
            <a:xfrm>
              <a:off x="1908172" y="2295524"/>
              <a:ext cx="2276478" cy="2276478"/>
            </a:xfrm>
            <a:prstGeom prst="blockArc">
              <a:avLst>
                <a:gd name="adj1" fmla="val 10850737"/>
                <a:gd name="adj2" fmla="val 15269361"/>
                <a:gd name="adj3" fmla="val 10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5" name="空心弧 57">
              <a:extLst>
                <a:ext uri="{FF2B5EF4-FFF2-40B4-BE49-F238E27FC236}">
                  <a16:creationId xmlns:a16="http://schemas.microsoft.com/office/drawing/2014/main" id="{33C82AFB-97C8-4B50-9DEF-D7E89514E96A}"/>
                </a:ext>
              </a:extLst>
            </p:cNvPr>
            <p:cNvSpPr/>
            <p:nvPr/>
          </p:nvSpPr>
          <p:spPr>
            <a:xfrm rot="10800000">
              <a:off x="1908172" y="2295524"/>
              <a:ext cx="2276478" cy="2276478"/>
            </a:xfrm>
            <a:prstGeom prst="blockArc">
              <a:avLst>
                <a:gd name="adj1" fmla="val 10850737"/>
                <a:gd name="adj2" fmla="val 15269361"/>
                <a:gd name="adj3" fmla="val 101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06" name="组合 58">
            <a:extLst>
              <a:ext uri="{FF2B5EF4-FFF2-40B4-BE49-F238E27FC236}">
                <a16:creationId xmlns:a16="http://schemas.microsoft.com/office/drawing/2014/main" id="{C1F2AE81-1C39-4857-8908-CCF546B30419}"/>
              </a:ext>
            </a:extLst>
          </p:cNvPr>
          <p:cNvGrpSpPr/>
          <p:nvPr userDrawn="1"/>
        </p:nvGrpSpPr>
        <p:grpSpPr>
          <a:xfrm rot="10800000">
            <a:off x="1587697" y="1884934"/>
            <a:ext cx="1394225" cy="1394223"/>
            <a:chOff x="2116928" y="2504281"/>
            <a:chExt cx="1858967" cy="1858964"/>
          </a:xfrm>
        </p:grpSpPr>
        <p:sp>
          <p:nvSpPr>
            <p:cNvPr id="207" name="空心弧 59">
              <a:extLst>
                <a:ext uri="{FF2B5EF4-FFF2-40B4-BE49-F238E27FC236}">
                  <a16:creationId xmlns:a16="http://schemas.microsoft.com/office/drawing/2014/main" id="{657F8B26-2672-457E-90E3-BDF9485F3025}"/>
                </a:ext>
              </a:extLst>
            </p:cNvPr>
            <p:cNvSpPr/>
            <p:nvPr/>
          </p:nvSpPr>
          <p:spPr>
            <a:xfrm>
              <a:off x="2116932" y="2504282"/>
              <a:ext cx="1858963" cy="1858963"/>
            </a:xfrm>
            <a:prstGeom prst="blockArc">
              <a:avLst>
                <a:gd name="adj1" fmla="val 13840185"/>
                <a:gd name="adj2" fmla="val 18639104"/>
                <a:gd name="adj3" fmla="val 18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8" name="空心弧 60">
              <a:extLst>
                <a:ext uri="{FF2B5EF4-FFF2-40B4-BE49-F238E27FC236}">
                  <a16:creationId xmlns:a16="http://schemas.microsoft.com/office/drawing/2014/main" id="{07886C64-4F5F-444F-977D-40BC88CC92E6}"/>
                </a:ext>
              </a:extLst>
            </p:cNvPr>
            <p:cNvSpPr/>
            <p:nvPr/>
          </p:nvSpPr>
          <p:spPr>
            <a:xfrm rot="10800000">
              <a:off x="2116928" y="2504281"/>
              <a:ext cx="1858963" cy="1858963"/>
            </a:xfrm>
            <a:prstGeom prst="blockArc">
              <a:avLst>
                <a:gd name="adj1" fmla="val 13840185"/>
                <a:gd name="adj2" fmla="val 18639104"/>
                <a:gd name="adj3" fmla="val 182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09" name="组合 61">
            <a:extLst>
              <a:ext uri="{FF2B5EF4-FFF2-40B4-BE49-F238E27FC236}">
                <a16:creationId xmlns:a16="http://schemas.microsoft.com/office/drawing/2014/main" id="{B25D1B9D-8579-41C2-9A1A-873B9C2850F6}"/>
              </a:ext>
            </a:extLst>
          </p:cNvPr>
          <p:cNvGrpSpPr/>
          <p:nvPr userDrawn="1"/>
        </p:nvGrpSpPr>
        <p:grpSpPr>
          <a:xfrm>
            <a:off x="1457323" y="1754561"/>
            <a:ext cx="1654970" cy="1654970"/>
            <a:chOff x="1943100" y="2330449"/>
            <a:chExt cx="2206626" cy="2206627"/>
          </a:xfrm>
        </p:grpSpPr>
        <p:sp>
          <p:nvSpPr>
            <p:cNvPr id="210" name="空心弧 62">
              <a:extLst>
                <a:ext uri="{FF2B5EF4-FFF2-40B4-BE49-F238E27FC236}">
                  <a16:creationId xmlns:a16="http://schemas.microsoft.com/office/drawing/2014/main" id="{1F058E52-8955-4D79-A9DD-720864CB3649}"/>
                </a:ext>
              </a:extLst>
            </p:cNvPr>
            <p:cNvSpPr/>
            <p:nvPr/>
          </p:nvSpPr>
          <p:spPr>
            <a:xfrm>
              <a:off x="1943100" y="2330450"/>
              <a:ext cx="2206626" cy="2206626"/>
            </a:xfrm>
            <a:prstGeom prst="blockArc">
              <a:avLst>
                <a:gd name="adj1" fmla="val 11399784"/>
                <a:gd name="adj2" fmla="val 14950040"/>
                <a:gd name="adj3" fmla="val 917"/>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1" name="空心弧 63">
              <a:extLst>
                <a:ext uri="{FF2B5EF4-FFF2-40B4-BE49-F238E27FC236}">
                  <a16:creationId xmlns:a16="http://schemas.microsoft.com/office/drawing/2014/main" id="{617149AB-DFED-4B20-A343-33507A57D60E}"/>
                </a:ext>
              </a:extLst>
            </p:cNvPr>
            <p:cNvSpPr/>
            <p:nvPr/>
          </p:nvSpPr>
          <p:spPr>
            <a:xfrm rot="10800000">
              <a:off x="1943100" y="2330449"/>
              <a:ext cx="2206626" cy="2206626"/>
            </a:xfrm>
            <a:prstGeom prst="blockArc">
              <a:avLst>
                <a:gd name="adj1" fmla="val 11399784"/>
                <a:gd name="adj2" fmla="val 14950040"/>
                <a:gd name="adj3" fmla="val 91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12" name="组合 64">
            <a:extLst>
              <a:ext uri="{FF2B5EF4-FFF2-40B4-BE49-F238E27FC236}">
                <a16:creationId xmlns:a16="http://schemas.microsoft.com/office/drawing/2014/main" id="{224D68DF-1E2C-48E9-AF1C-FEEB7493829B}"/>
              </a:ext>
            </a:extLst>
          </p:cNvPr>
          <p:cNvGrpSpPr/>
          <p:nvPr userDrawn="1"/>
        </p:nvGrpSpPr>
        <p:grpSpPr>
          <a:xfrm>
            <a:off x="1404934" y="1702173"/>
            <a:ext cx="1759745" cy="1759745"/>
            <a:chOff x="1873246" y="2260600"/>
            <a:chExt cx="2346326" cy="2346326"/>
          </a:xfrm>
        </p:grpSpPr>
        <p:sp>
          <p:nvSpPr>
            <p:cNvPr id="213" name="空心弧 65">
              <a:extLst>
                <a:ext uri="{FF2B5EF4-FFF2-40B4-BE49-F238E27FC236}">
                  <a16:creationId xmlns:a16="http://schemas.microsoft.com/office/drawing/2014/main" id="{3FE91F13-9F41-4B48-B7CF-4E361DFBBB23}"/>
                </a:ext>
              </a:extLst>
            </p:cNvPr>
            <p:cNvSpPr/>
            <p:nvPr/>
          </p:nvSpPr>
          <p:spPr>
            <a:xfrm>
              <a:off x="1873246" y="2260600"/>
              <a:ext cx="2346326" cy="2346326"/>
            </a:xfrm>
            <a:prstGeom prst="blockArc">
              <a:avLst>
                <a:gd name="adj1" fmla="val 12184043"/>
                <a:gd name="adj2" fmla="val 14347839"/>
                <a:gd name="adj3" fmla="val 99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4" name="空心弧 66">
              <a:extLst>
                <a:ext uri="{FF2B5EF4-FFF2-40B4-BE49-F238E27FC236}">
                  <a16:creationId xmlns:a16="http://schemas.microsoft.com/office/drawing/2014/main" id="{122C7453-98D9-4585-ABC3-EE22CB14F708}"/>
                </a:ext>
              </a:extLst>
            </p:cNvPr>
            <p:cNvSpPr/>
            <p:nvPr/>
          </p:nvSpPr>
          <p:spPr>
            <a:xfrm rot="10800000">
              <a:off x="1873246" y="2260600"/>
              <a:ext cx="2346326" cy="2346326"/>
            </a:xfrm>
            <a:prstGeom prst="blockArc">
              <a:avLst>
                <a:gd name="adj1" fmla="val 12184043"/>
                <a:gd name="adj2" fmla="val 14347839"/>
                <a:gd name="adj3" fmla="val 99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15" name="组合 67">
            <a:extLst>
              <a:ext uri="{FF2B5EF4-FFF2-40B4-BE49-F238E27FC236}">
                <a16:creationId xmlns:a16="http://schemas.microsoft.com/office/drawing/2014/main" id="{23FB80AB-CA80-493E-9DA2-8F80F0056C57}"/>
              </a:ext>
            </a:extLst>
          </p:cNvPr>
          <p:cNvGrpSpPr/>
          <p:nvPr userDrawn="1"/>
        </p:nvGrpSpPr>
        <p:grpSpPr>
          <a:xfrm>
            <a:off x="1378741" y="1675979"/>
            <a:ext cx="1812132" cy="1812132"/>
            <a:chOff x="1838321" y="2225675"/>
            <a:chExt cx="2416176" cy="2416176"/>
          </a:xfrm>
        </p:grpSpPr>
        <p:sp>
          <p:nvSpPr>
            <p:cNvPr id="216" name="空心弧 68">
              <a:extLst>
                <a:ext uri="{FF2B5EF4-FFF2-40B4-BE49-F238E27FC236}">
                  <a16:creationId xmlns:a16="http://schemas.microsoft.com/office/drawing/2014/main" id="{0E08E706-A92A-451E-8182-8347D1697265}"/>
                </a:ext>
              </a:extLst>
            </p:cNvPr>
            <p:cNvSpPr/>
            <p:nvPr/>
          </p:nvSpPr>
          <p:spPr>
            <a:xfrm>
              <a:off x="1838321" y="2225675"/>
              <a:ext cx="2416176" cy="2416176"/>
            </a:xfrm>
            <a:prstGeom prst="blockArc">
              <a:avLst>
                <a:gd name="adj1" fmla="val 11889395"/>
                <a:gd name="adj2" fmla="val 14347839"/>
                <a:gd name="adj3" fmla="val 99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7" name="空心弧 69">
              <a:extLst>
                <a:ext uri="{FF2B5EF4-FFF2-40B4-BE49-F238E27FC236}">
                  <a16:creationId xmlns:a16="http://schemas.microsoft.com/office/drawing/2014/main" id="{9B46CF17-91CA-4938-8ABF-2C87FA379E4C}"/>
                </a:ext>
              </a:extLst>
            </p:cNvPr>
            <p:cNvSpPr/>
            <p:nvPr/>
          </p:nvSpPr>
          <p:spPr>
            <a:xfrm rot="10800000">
              <a:off x="1838321" y="2225675"/>
              <a:ext cx="2416176" cy="2416176"/>
            </a:xfrm>
            <a:prstGeom prst="blockArc">
              <a:avLst>
                <a:gd name="adj1" fmla="val 11889395"/>
                <a:gd name="adj2" fmla="val 14347839"/>
                <a:gd name="adj3" fmla="val 99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18" name="椭圆 70">
            <a:extLst>
              <a:ext uri="{FF2B5EF4-FFF2-40B4-BE49-F238E27FC236}">
                <a16:creationId xmlns:a16="http://schemas.microsoft.com/office/drawing/2014/main" id="{FA4575E9-96C2-4451-885C-A37B1EBD0CDF}"/>
              </a:ext>
            </a:extLst>
          </p:cNvPr>
          <p:cNvSpPr/>
          <p:nvPr userDrawn="1"/>
        </p:nvSpPr>
        <p:spPr>
          <a:xfrm>
            <a:off x="1555251" y="2724325"/>
            <a:ext cx="54173" cy="54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椭圆 71">
            <a:extLst>
              <a:ext uri="{FF2B5EF4-FFF2-40B4-BE49-F238E27FC236}">
                <a16:creationId xmlns:a16="http://schemas.microsoft.com/office/drawing/2014/main" id="{79EF2D88-F7FD-4E26-BC7A-2A99C41DA374}"/>
              </a:ext>
            </a:extLst>
          </p:cNvPr>
          <p:cNvSpPr/>
          <p:nvPr userDrawn="1"/>
        </p:nvSpPr>
        <p:spPr>
          <a:xfrm>
            <a:off x="1635622" y="2943400"/>
            <a:ext cx="54173" cy="54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椭圆 72">
            <a:extLst>
              <a:ext uri="{FF2B5EF4-FFF2-40B4-BE49-F238E27FC236}">
                <a16:creationId xmlns:a16="http://schemas.microsoft.com/office/drawing/2014/main" id="{50243A81-F925-44B7-8A46-03358D83BC85}"/>
              </a:ext>
            </a:extLst>
          </p:cNvPr>
          <p:cNvSpPr/>
          <p:nvPr userDrawn="1"/>
        </p:nvSpPr>
        <p:spPr>
          <a:xfrm>
            <a:off x="1792784" y="3108898"/>
            <a:ext cx="54173" cy="54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椭圆 73">
            <a:extLst>
              <a:ext uri="{FF2B5EF4-FFF2-40B4-BE49-F238E27FC236}">
                <a16:creationId xmlns:a16="http://schemas.microsoft.com/office/drawing/2014/main" id="{E38A451C-5091-4F92-8783-8163DA023880}"/>
              </a:ext>
            </a:extLst>
          </p:cNvPr>
          <p:cNvSpPr/>
          <p:nvPr userDrawn="1"/>
        </p:nvSpPr>
        <p:spPr>
          <a:xfrm>
            <a:off x="1988047" y="3226473"/>
            <a:ext cx="54173" cy="54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椭圆 74">
            <a:extLst>
              <a:ext uri="{FF2B5EF4-FFF2-40B4-BE49-F238E27FC236}">
                <a16:creationId xmlns:a16="http://schemas.microsoft.com/office/drawing/2014/main" id="{E1AD09EA-7E90-492A-8428-4B3739F34138}"/>
              </a:ext>
            </a:extLst>
          </p:cNvPr>
          <p:cNvSpPr/>
          <p:nvPr userDrawn="1"/>
        </p:nvSpPr>
        <p:spPr>
          <a:xfrm>
            <a:off x="2207122" y="3279157"/>
            <a:ext cx="54173" cy="54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椭圆 75">
            <a:extLst>
              <a:ext uri="{FF2B5EF4-FFF2-40B4-BE49-F238E27FC236}">
                <a16:creationId xmlns:a16="http://schemas.microsoft.com/office/drawing/2014/main" id="{AB05415C-B90A-4A66-98D0-E164D8BBA090}"/>
              </a:ext>
            </a:extLst>
          </p:cNvPr>
          <p:cNvSpPr/>
          <p:nvPr userDrawn="1"/>
        </p:nvSpPr>
        <p:spPr>
          <a:xfrm>
            <a:off x="2440633" y="3258618"/>
            <a:ext cx="54173" cy="54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椭圆 76">
            <a:extLst>
              <a:ext uri="{FF2B5EF4-FFF2-40B4-BE49-F238E27FC236}">
                <a16:creationId xmlns:a16="http://schemas.microsoft.com/office/drawing/2014/main" id="{87BA0768-2CEA-4286-BD0D-0773CC799FFC}"/>
              </a:ext>
            </a:extLst>
          </p:cNvPr>
          <p:cNvSpPr/>
          <p:nvPr userDrawn="1"/>
        </p:nvSpPr>
        <p:spPr>
          <a:xfrm>
            <a:off x="2654946" y="3172300"/>
            <a:ext cx="54173" cy="541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5" name="组合 77">
            <a:extLst>
              <a:ext uri="{FF2B5EF4-FFF2-40B4-BE49-F238E27FC236}">
                <a16:creationId xmlns:a16="http://schemas.microsoft.com/office/drawing/2014/main" id="{AB025CEE-441D-4762-8709-B8AB0F4BC0FE}"/>
              </a:ext>
            </a:extLst>
          </p:cNvPr>
          <p:cNvGrpSpPr/>
          <p:nvPr userDrawn="1"/>
        </p:nvGrpSpPr>
        <p:grpSpPr>
          <a:xfrm>
            <a:off x="1661541" y="1959945"/>
            <a:ext cx="1246606" cy="1251331"/>
            <a:chOff x="5256132" y="2592054"/>
            <a:chExt cx="1679735" cy="1686101"/>
          </a:xfrm>
        </p:grpSpPr>
        <p:cxnSp>
          <p:nvCxnSpPr>
            <p:cNvPr id="226" name="直接连接符 78">
              <a:extLst>
                <a:ext uri="{FF2B5EF4-FFF2-40B4-BE49-F238E27FC236}">
                  <a16:creationId xmlns:a16="http://schemas.microsoft.com/office/drawing/2014/main" id="{D513E2BE-058E-4D55-A529-AD46FC9742FF}"/>
                </a:ext>
              </a:extLst>
            </p:cNvPr>
            <p:cNvCxnSpPr/>
            <p:nvPr/>
          </p:nvCxnSpPr>
          <p:spPr>
            <a:xfrm>
              <a:off x="6096000" y="2598420"/>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7" name="直接连接符 79">
              <a:extLst>
                <a:ext uri="{FF2B5EF4-FFF2-40B4-BE49-F238E27FC236}">
                  <a16:creationId xmlns:a16="http://schemas.microsoft.com/office/drawing/2014/main" id="{2A63E0AA-8C9D-4F2D-93EA-1A09B42F7B23}"/>
                </a:ext>
              </a:extLst>
            </p:cNvPr>
            <p:cNvCxnSpPr/>
            <p:nvPr/>
          </p:nvCxnSpPr>
          <p:spPr>
            <a:xfrm>
              <a:off x="6096000" y="4239102"/>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8" name="直接连接符 80">
              <a:extLst>
                <a:ext uri="{FF2B5EF4-FFF2-40B4-BE49-F238E27FC236}">
                  <a16:creationId xmlns:a16="http://schemas.microsoft.com/office/drawing/2014/main" id="{B23AC5C5-B460-4E05-B584-2974981B710D}"/>
                </a:ext>
              </a:extLst>
            </p:cNvPr>
            <p:cNvCxnSpPr/>
            <p:nvPr/>
          </p:nvCxnSpPr>
          <p:spPr>
            <a:xfrm rot="5400000">
              <a:off x="6916341" y="3409474"/>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9" name="直接连接符 81">
              <a:extLst>
                <a:ext uri="{FF2B5EF4-FFF2-40B4-BE49-F238E27FC236}">
                  <a16:creationId xmlns:a16="http://schemas.microsoft.com/office/drawing/2014/main" id="{81FE0BA8-A2B2-406D-9F67-F35DD3C4DDD9}"/>
                </a:ext>
              </a:extLst>
            </p:cNvPr>
            <p:cNvCxnSpPr/>
            <p:nvPr/>
          </p:nvCxnSpPr>
          <p:spPr>
            <a:xfrm rot="5400000">
              <a:off x="5275659" y="3409474"/>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0" name="直接连接符 82">
              <a:extLst>
                <a:ext uri="{FF2B5EF4-FFF2-40B4-BE49-F238E27FC236}">
                  <a16:creationId xmlns:a16="http://schemas.microsoft.com/office/drawing/2014/main" id="{2C8A290C-6F9B-4287-906A-41BD13DF9E57}"/>
                </a:ext>
              </a:extLst>
            </p:cNvPr>
            <p:cNvCxnSpPr/>
            <p:nvPr/>
          </p:nvCxnSpPr>
          <p:spPr>
            <a:xfrm rot="2700000">
              <a:off x="6676070" y="2829405"/>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1" name="直接连接符 83">
              <a:extLst>
                <a:ext uri="{FF2B5EF4-FFF2-40B4-BE49-F238E27FC236}">
                  <a16:creationId xmlns:a16="http://schemas.microsoft.com/office/drawing/2014/main" id="{BF686D35-0F9F-4D3A-8C5A-09421EB8DB71}"/>
                </a:ext>
              </a:extLst>
            </p:cNvPr>
            <p:cNvCxnSpPr/>
            <p:nvPr/>
          </p:nvCxnSpPr>
          <p:spPr>
            <a:xfrm rot="2700000">
              <a:off x="5515932" y="3989543"/>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2" name="直接连接符 84">
              <a:extLst>
                <a:ext uri="{FF2B5EF4-FFF2-40B4-BE49-F238E27FC236}">
                  <a16:creationId xmlns:a16="http://schemas.microsoft.com/office/drawing/2014/main" id="{51C77391-138D-44AD-A20E-24CB2223B5B3}"/>
                </a:ext>
              </a:extLst>
            </p:cNvPr>
            <p:cNvCxnSpPr/>
            <p:nvPr/>
          </p:nvCxnSpPr>
          <p:spPr>
            <a:xfrm rot="8100000">
              <a:off x="6682637" y="3982976"/>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3" name="直接连接符 85">
              <a:extLst>
                <a:ext uri="{FF2B5EF4-FFF2-40B4-BE49-F238E27FC236}">
                  <a16:creationId xmlns:a16="http://schemas.microsoft.com/office/drawing/2014/main" id="{4D10D553-8303-4683-9D80-4EA3C9C4FFEA}"/>
                </a:ext>
              </a:extLst>
            </p:cNvPr>
            <p:cNvCxnSpPr/>
            <p:nvPr/>
          </p:nvCxnSpPr>
          <p:spPr>
            <a:xfrm rot="8100000">
              <a:off x="5522499" y="2822838"/>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4" name="直接连接符 86">
              <a:extLst>
                <a:ext uri="{FF2B5EF4-FFF2-40B4-BE49-F238E27FC236}">
                  <a16:creationId xmlns:a16="http://schemas.microsoft.com/office/drawing/2014/main" id="{83079518-C028-452E-BED6-3EF4F6D61782}"/>
                </a:ext>
              </a:extLst>
            </p:cNvPr>
            <p:cNvCxnSpPr/>
            <p:nvPr/>
          </p:nvCxnSpPr>
          <p:spPr>
            <a:xfrm rot="900000">
              <a:off x="6307118" y="2621570"/>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5" name="直接连接符 87">
              <a:extLst>
                <a:ext uri="{FF2B5EF4-FFF2-40B4-BE49-F238E27FC236}">
                  <a16:creationId xmlns:a16="http://schemas.microsoft.com/office/drawing/2014/main" id="{7C5E0A7B-A94A-4A86-AC27-29DAA462541B}"/>
                </a:ext>
              </a:extLst>
            </p:cNvPr>
            <p:cNvCxnSpPr/>
            <p:nvPr/>
          </p:nvCxnSpPr>
          <p:spPr>
            <a:xfrm rot="900000">
              <a:off x="5882478" y="4206348"/>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6" name="直接连接符 88">
              <a:extLst>
                <a:ext uri="{FF2B5EF4-FFF2-40B4-BE49-F238E27FC236}">
                  <a16:creationId xmlns:a16="http://schemas.microsoft.com/office/drawing/2014/main" id="{6034BB15-488D-4626-BAFC-D1AC75372A37}"/>
                </a:ext>
              </a:extLst>
            </p:cNvPr>
            <p:cNvCxnSpPr/>
            <p:nvPr/>
          </p:nvCxnSpPr>
          <p:spPr>
            <a:xfrm rot="6300000">
              <a:off x="6889591" y="3617309"/>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7" name="直接连接符 89">
              <a:extLst>
                <a:ext uri="{FF2B5EF4-FFF2-40B4-BE49-F238E27FC236}">
                  <a16:creationId xmlns:a16="http://schemas.microsoft.com/office/drawing/2014/main" id="{763088BF-E7D8-43F0-8968-86C802732B60}"/>
                </a:ext>
              </a:extLst>
            </p:cNvPr>
            <p:cNvCxnSpPr/>
            <p:nvPr/>
          </p:nvCxnSpPr>
          <p:spPr>
            <a:xfrm rot="6300000">
              <a:off x="5304813" y="3192669"/>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8" name="直接连接符 90">
              <a:extLst>
                <a:ext uri="{FF2B5EF4-FFF2-40B4-BE49-F238E27FC236}">
                  <a16:creationId xmlns:a16="http://schemas.microsoft.com/office/drawing/2014/main" id="{ECC13D9C-F78E-4243-A772-AEB05CE33624}"/>
                </a:ext>
              </a:extLst>
            </p:cNvPr>
            <p:cNvCxnSpPr/>
            <p:nvPr/>
          </p:nvCxnSpPr>
          <p:spPr>
            <a:xfrm rot="3600000">
              <a:off x="6807639" y="2994818"/>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9" name="直接连接符 91">
              <a:extLst>
                <a:ext uri="{FF2B5EF4-FFF2-40B4-BE49-F238E27FC236}">
                  <a16:creationId xmlns:a16="http://schemas.microsoft.com/office/drawing/2014/main" id="{F41A7FEC-86A3-4861-B745-A1BD25883B31}"/>
                </a:ext>
              </a:extLst>
            </p:cNvPr>
            <p:cNvCxnSpPr/>
            <p:nvPr/>
          </p:nvCxnSpPr>
          <p:spPr>
            <a:xfrm rot="3600000">
              <a:off x="5386767" y="3815159"/>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0" name="直接连接符 92">
              <a:extLst>
                <a:ext uri="{FF2B5EF4-FFF2-40B4-BE49-F238E27FC236}">
                  <a16:creationId xmlns:a16="http://schemas.microsoft.com/office/drawing/2014/main" id="{C9D15349-E261-4672-84F2-9D1E43B23C5C}"/>
                </a:ext>
              </a:extLst>
            </p:cNvPr>
            <p:cNvCxnSpPr/>
            <p:nvPr/>
          </p:nvCxnSpPr>
          <p:spPr>
            <a:xfrm rot="9000000">
              <a:off x="6515417" y="4110781"/>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1" name="直接连接符 93">
              <a:extLst>
                <a:ext uri="{FF2B5EF4-FFF2-40B4-BE49-F238E27FC236}">
                  <a16:creationId xmlns:a16="http://schemas.microsoft.com/office/drawing/2014/main" id="{BCFF0BBB-0A5D-4B02-95E9-65A1854B8001}"/>
                </a:ext>
              </a:extLst>
            </p:cNvPr>
            <p:cNvCxnSpPr/>
            <p:nvPr/>
          </p:nvCxnSpPr>
          <p:spPr>
            <a:xfrm rot="9000000">
              <a:off x="5695076" y="2689909"/>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2" name="直接连接符 94">
              <a:extLst>
                <a:ext uri="{FF2B5EF4-FFF2-40B4-BE49-F238E27FC236}">
                  <a16:creationId xmlns:a16="http://schemas.microsoft.com/office/drawing/2014/main" id="{B30F5EAD-C049-4F49-B799-CF555C315DAE}"/>
                </a:ext>
              </a:extLst>
            </p:cNvPr>
            <p:cNvCxnSpPr/>
            <p:nvPr/>
          </p:nvCxnSpPr>
          <p:spPr>
            <a:xfrm rot="20700000">
              <a:off x="5884882" y="2621570"/>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3" name="直接连接符 95">
              <a:extLst>
                <a:ext uri="{FF2B5EF4-FFF2-40B4-BE49-F238E27FC236}">
                  <a16:creationId xmlns:a16="http://schemas.microsoft.com/office/drawing/2014/main" id="{81CA8DC4-71E7-4EC5-8356-D029DEFA6DE4}"/>
                </a:ext>
              </a:extLst>
            </p:cNvPr>
            <p:cNvCxnSpPr/>
            <p:nvPr/>
          </p:nvCxnSpPr>
          <p:spPr>
            <a:xfrm rot="20700000">
              <a:off x="6309522" y="4206348"/>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4" name="直接连接符 96">
              <a:extLst>
                <a:ext uri="{FF2B5EF4-FFF2-40B4-BE49-F238E27FC236}">
                  <a16:creationId xmlns:a16="http://schemas.microsoft.com/office/drawing/2014/main" id="{6D0DDE4D-B324-4B99-A494-2AB7D00771EB}"/>
                </a:ext>
              </a:extLst>
            </p:cNvPr>
            <p:cNvCxnSpPr/>
            <p:nvPr/>
          </p:nvCxnSpPr>
          <p:spPr>
            <a:xfrm rot="4500000">
              <a:off x="6887187" y="3192668"/>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5" name="直接连接符 97">
              <a:extLst>
                <a:ext uri="{FF2B5EF4-FFF2-40B4-BE49-F238E27FC236}">
                  <a16:creationId xmlns:a16="http://schemas.microsoft.com/office/drawing/2014/main" id="{818FC4D4-A205-4B40-8F2E-17C5E9EBC9B7}"/>
                </a:ext>
              </a:extLst>
            </p:cNvPr>
            <p:cNvCxnSpPr/>
            <p:nvPr/>
          </p:nvCxnSpPr>
          <p:spPr>
            <a:xfrm rot="4500000">
              <a:off x="5302409" y="3617308"/>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6" name="直接连接符 98">
              <a:extLst>
                <a:ext uri="{FF2B5EF4-FFF2-40B4-BE49-F238E27FC236}">
                  <a16:creationId xmlns:a16="http://schemas.microsoft.com/office/drawing/2014/main" id="{759B5C22-0199-4E6B-98E4-CBFC3D5CABEE}"/>
                </a:ext>
              </a:extLst>
            </p:cNvPr>
            <p:cNvCxnSpPr/>
            <p:nvPr/>
          </p:nvCxnSpPr>
          <p:spPr>
            <a:xfrm rot="1800000">
              <a:off x="6504970" y="2694552"/>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7" name="直接连接符 99">
              <a:extLst>
                <a:ext uri="{FF2B5EF4-FFF2-40B4-BE49-F238E27FC236}">
                  <a16:creationId xmlns:a16="http://schemas.microsoft.com/office/drawing/2014/main" id="{61CD0B98-2314-4083-A6BC-D471F4694F30}"/>
                </a:ext>
              </a:extLst>
            </p:cNvPr>
            <p:cNvCxnSpPr/>
            <p:nvPr/>
          </p:nvCxnSpPr>
          <p:spPr>
            <a:xfrm rot="1800000">
              <a:off x="5684629" y="4115424"/>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8" name="直接连接符 100">
              <a:extLst>
                <a:ext uri="{FF2B5EF4-FFF2-40B4-BE49-F238E27FC236}">
                  <a16:creationId xmlns:a16="http://schemas.microsoft.com/office/drawing/2014/main" id="{BED81744-1F83-4B89-AA6A-E9ECD3F77DD0}"/>
                </a:ext>
              </a:extLst>
            </p:cNvPr>
            <p:cNvCxnSpPr/>
            <p:nvPr/>
          </p:nvCxnSpPr>
          <p:spPr>
            <a:xfrm rot="7200000">
              <a:off x="6809878" y="3807115"/>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9" name="直接连接符 101">
              <a:extLst>
                <a:ext uri="{FF2B5EF4-FFF2-40B4-BE49-F238E27FC236}">
                  <a16:creationId xmlns:a16="http://schemas.microsoft.com/office/drawing/2014/main" id="{59197B7C-7B33-4B15-9110-BBAC00104CF6}"/>
                </a:ext>
              </a:extLst>
            </p:cNvPr>
            <p:cNvCxnSpPr/>
            <p:nvPr/>
          </p:nvCxnSpPr>
          <p:spPr>
            <a:xfrm rot="7200000">
              <a:off x="5389006" y="2986775"/>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0" name="直接连接符 102">
              <a:extLst>
                <a:ext uri="{FF2B5EF4-FFF2-40B4-BE49-F238E27FC236}">
                  <a16:creationId xmlns:a16="http://schemas.microsoft.com/office/drawing/2014/main" id="{97312506-A13B-44AD-8CEB-570F550ED9AF}"/>
                </a:ext>
              </a:extLst>
            </p:cNvPr>
            <p:cNvCxnSpPr/>
            <p:nvPr/>
          </p:nvCxnSpPr>
          <p:spPr>
            <a:xfrm rot="458120">
              <a:off x="6204071" y="2603309"/>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1" name="直接连接符 103">
              <a:extLst>
                <a:ext uri="{FF2B5EF4-FFF2-40B4-BE49-F238E27FC236}">
                  <a16:creationId xmlns:a16="http://schemas.microsoft.com/office/drawing/2014/main" id="{B990F699-EFEE-4611-9BEC-2377C4D507BB}"/>
                </a:ext>
              </a:extLst>
            </p:cNvPr>
            <p:cNvCxnSpPr/>
            <p:nvPr/>
          </p:nvCxnSpPr>
          <p:spPr>
            <a:xfrm rot="458120">
              <a:off x="5986077" y="4229445"/>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2" name="直接连接符 104">
              <a:extLst>
                <a:ext uri="{FF2B5EF4-FFF2-40B4-BE49-F238E27FC236}">
                  <a16:creationId xmlns:a16="http://schemas.microsoft.com/office/drawing/2014/main" id="{50E00E6B-D5E6-4AF2-B93E-B73614732C45}"/>
                </a:ext>
              </a:extLst>
            </p:cNvPr>
            <p:cNvCxnSpPr/>
            <p:nvPr/>
          </p:nvCxnSpPr>
          <p:spPr>
            <a:xfrm rot="5858120">
              <a:off x="6909376" y="3516169"/>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3" name="直接连接符 105">
              <a:extLst>
                <a:ext uri="{FF2B5EF4-FFF2-40B4-BE49-F238E27FC236}">
                  <a16:creationId xmlns:a16="http://schemas.microsoft.com/office/drawing/2014/main" id="{B964BAA3-88B8-4CDA-8CBE-78EDDE90DC0F}"/>
                </a:ext>
              </a:extLst>
            </p:cNvPr>
            <p:cNvCxnSpPr/>
            <p:nvPr/>
          </p:nvCxnSpPr>
          <p:spPr>
            <a:xfrm rot="5858120">
              <a:off x="5283240" y="3298175"/>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4" name="直接连接符 106">
              <a:extLst>
                <a:ext uri="{FF2B5EF4-FFF2-40B4-BE49-F238E27FC236}">
                  <a16:creationId xmlns:a16="http://schemas.microsoft.com/office/drawing/2014/main" id="{4E125C64-BCE8-4180-AE5B-E05BBD6956A6}"/>
                </a:ext>
              </a:extLst>
            </p:cNvPr>
            <p:cNvCxnSpPr/>
            <p:nvPr/>
          </p:nvCxnSpPr>
          <p:spPr>
            <a:xfrm rot="3158120">
              <a:off x="6748307" y="2909319"/>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5" name="直接连接符 107">
              <a:extLst>
                <a:ext uri="{FF2B5EF4-FFF2-40B4-BE49-F238E27FC236}">
                  <a16:creationId xmlns:a16="http://schemas.microsoft.com/office/drawing/2014/main" id="{CCC97D80-C20A-466C-A0D5-D41BB3EDA365}"/>
                </a:ext>
              </a:extLst>
            </p:cNvPr>
            <p:cNvCxnSpPr/>
            <p:nvPr/>
          </p:nvCxnSpPr>
          <p:spPr>
            <a:xfrm rot="3158120">
              <a:off x="5444311" y="3905025"/>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6" name="直接连接符 108">
              <a:extLst>
                <a:ext uri="{FF2B5EF4-FFF2-40B4-BE49-F238E27FC236}">
                  <a16:creationId xmlns:a16="http://schemas.microsoft.com/office/drawing/2014/main" id="{8E4D9289-C0C6-4DEC-8951-A315B319A4BC}"/>
                </a:ext>
              </a:extLst>
            </p:cNvPr>
            <p:cNvCxnSpPr/>
            <p:nvPr/>
          </p:nvCxnSpPr>
          <p:spPr>
            <a:xfrm rot="8558120">
              <a:off x="6601543" y="4053534"/>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7" name="直接连接符 109">
              <a:extLst>
                <a:ext uri="{FF2B5EF4-FFF2-40B4-BE49-F238E27FC236}">
                  <a16:creationId xmlns:a16="http://schemas.microsoft.com/office/drawing/2014/main" id="{5F5BDA67-B77D-4E88-A588-FC0A05CD8902}"/>
                </a:ext>
              </a:extLst>
            </p:cNvPr>
            <p:cNvCxnSpPr/>
            <p:nvPr/>
          </p:nvCxnSpPr>
          <p:spPr>
            <a:xfrm rot="8558120">
              <a:off x="5605837" y="2749538"/>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8" name="直接连接符 110">
              <a:extLst>
                <a:ext uri="{FF2B5EF4-FFF2-40B4-BE49-F238E27FC236}">
                  <a16:creationId xmlns:a16="http://schemas.microsoft.com/office/drawing/2014/main" id="{781A32CD-75B0-44DF-9E88-7892D516303C}"/>
                </a:ext>
              </a:extLst>
            </p:cNvPr>
            <p:cNvCxnSpPr/>
            <p:nvPr/>
          </p:nvCxnSpPr>
          <p:spPr>
            <a:xfrm rot="1358120">
              <a:off x="6410242" y="2654305"/>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9" name="直接连接符 111">
              <a:extLst>
                <a:ext uri="{FF2B5EF4-FFF2-40B4-BE49-F238E27FC236}">
                  <a16:creationId xmlns:a16="http://schemas.microsoft.com/office/drawing/2014/main" id="{802ED23D-42AB-4783-8654-FFF9DE978F59}"/>
                </a:ext>
              </a:extLst>
            </p:cNvPr>
            <p:cNvCxnSpPr/>
            <p:nvPr/>
          </p:nvCxnSpPr>
          <p:spPr>
            <a:xfrm rot="1358120">
              <a:off x="5778802" y="4168611"/>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0" name="直接连接符 112">
              <a:extLst>
                <a:ext uri="{FF2B5EF4-FFF2-40B4-BE49-F238E27FC236}">
                  <a16:creationId xmlns:a16="http://schemas.microsoft.com/office/drawing/2014/main" id="{BC858394-3227-4C9E-AA44-C500A9066C2C}"/>
                </a:ext>
              </a:extLst>
            </p:cNvPr>
            <p:cNvCxnSpPr/>
            <p:nvPr/>
          </p:nvCxnSpPr>
          <p:spPr>
            <a:xfrm rot="6758120">
              <a:off x="6855249" y="3718607"/>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1" name="直接连接符 113">
              <a:extLst>
                <a:ext uri="{FF2B5EF4-FFF2-40B4-BE49-F238E27FC236}">
                  <a16:creationId xmlns:a16="http://schemas.microsoft.com/office/drawing/2014/main" id="{1A987443-E9C0-4E68-8CC5-BCBE963E075D}"/>
                </a:ext>
              </a:extLst>
            </p:cNvPr>
            <p:cNvCxnSpPr/>
            <p:nvPr/>
          </p:nvCxnSpPr>
          <p:spPr>
            <a:xfrm rot="6758120">
              <a:off x="5340943" y="3087167"/>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2" name="直接连接符 114">
              <a:extLst>
                <a:ext uri="{FF2B5EF4-FFF2-40B4-BE49-F238E27FC236}">
                  <a16:creationId xmlns:a16="http://schemas.microsoft.com/office/drawing/2014/main" id="{FD7EFDF2-D4F2-4ACC-8A60-E17D7BAC6792}"/>
                </a:ext>
              </a:extLst>
            </p:cNvPr>
            <p:cNvCxnSpPr/>
            <p:nvPr/>
          </p:nvCxnSpPr>
          <p:spPr>
            <a:xfrm rot="4058120">
              <a:off x="6856733" y="3090747"/>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3" name="直接连接符 115">
              <a:extLst>
                <a:ext uri="{FF2B5EF4-FFF2-40B4-BE49-F238E27FC236}">
                  <a16:creationId xmlns:a16="http://schemas.microsoft.com/office/drawing/2014/main" id="{00C623D3-2B9E-43FE-8EC7-917C736245E9}"/>
                </a:ext>
              </a:extLst>
            </p:cNvPr>
            <p:cNvCxnSpPr/>
            <p:nvPr/>
          </p:nvCxnSpPr>
          <p:spPr>
            <a:xfrm rot="4058120">
              <a:off x="5339461" y="3715027"/>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4" name="直接连接符 116">
              <a:extLst>
                <a:ext uri="{FF2B5EF4-FFF2-40B4-BE49-F238E27FC236}">
                  <a16:creationId xmlns:a16="http://schemas.microsoft.com/office/drawing/2014/main" id="{2D66E979-0EB8-4329-842C-848398DB4608}"/>
                </a:ext>
              </a:extLst>
            </p:cNvPr>
            <p:cNvCxnSpPr/>
            <p:nvPr/>
          </p:nvCxnSpPr>
          <p:spPr>
            <a:xfrm rot="9458120">
              <a:off x="6418825" y="4157990"/>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5" name="直接连接符 117">
              <a:extLst>
                <a:ext uri="{FF2B5EF4-FFF2-40B4-BE49-F238E27FC236}">
                  <a16:creationId xmlns:a16="http://schemas.microsoft.com/office/drawing/2014/main" id="{25A0BBC5-8456-40E8-852C-C85906E2DFAF}"/>
                </a:ext>
              </a:extLst>
            </p:cNvPr>
            <p:cNvCxnSpPr/>
            <p:nvPr/>
          </p:nvCxnSpPr>
          <p:spPr>
            <a:xfrm rot="9458120">
              <a:off x="5794545" y="2640718"/>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6" name="直接连接符 118">
              <a:extLst>
                <a:ext uri="{FF2B5EF4-FFF2-40B4-BE49-F238E27FC236}">
                  <a16:creationId xmlns:a16="http://schemas.microsoft.com/office/drawing/2014/main" id="{7DA3AC40-88C9-4B4C-A0D8-901D4BA8D58F}"/>
                </a:ext>
              </a:extLst>
            </p:cNvPr>
            <p:cNvCxnSpPr/>
            <p:nvPr/>
          </p:nvCxnSpPr>
          <p:spPr>
            <a:xfrm rot="21158120">
              <a:off x="5991749" y="2598204"/>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7" name="直接连接符 119">
              <a:extLst>
                <a:ext uri="{FF2B5EF4-FFF2-40B4-BE49-F238E27FC236}">
                  <a16:creationId xmlns:a16="http://schemas.microsoft.com/office/drawing/2014/main" id="{B11F6AAA-D043-4634-9830-616F56A57B04}"/>
                </a:ext>
              </a:extLst>
            </p:cNvPr>
            <p:cNvCxnSpPr/>
            <p:nvPr/>
          </p:nvCxnSpPr>
          <p:spPr>
            <a:xfrm rot="21158120">
              <a:off x="6202059" y="4225352"/>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8" name="直接连接符 120">
              <a:extLst>
                <a:ext uri="{FF2B5EF4-FFF2-40B4-BE49-F238E27FC236}">
                  <a16:creationId xmlns:a16="http://schemas.microsoft.com/office/drawing/2014/main" id="{35605190-4836-4AC0-B889-7007EA15356B}"/>
                </a:ext>
              </a:extLst>
            </p:cNvPr>
            <p:cNvCxnSpPr/>
            <p:nvPr/>
          </p:nvCxnSpPr>
          <p:spPr>
            <a:xfrm rot="4958120">
              <a:off x="6909288" y="3297413"/>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9" name="直接连接符 121">
              <a:extLst>
                <a:ext uri="{FF2B5EF4-FFF2-40B4-BE49-F238E27FC236}">
                  <a16:creationId xmlns:a16="http://schemas.microsoft.com/office/drawing/2014/main" id="{5ABC6A86-8B1E-47DD-A50A-D2CACF201C64}"/>
                </a:ext>
              </a:extLst>
            </p:cNvPr>
            <p:cNvCxnSpPr/>
            <p:nvPr/>
          </p:nvCxnSpPr>
          <p:spPr>
            <a:xfrm rot="4958120">
              <a:off x="5282140" y="3507723"/>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70" name="直接连接符 122">
              <a:extLst>
                <a:ext uri="{FF2B5EF4-FFF2-40B4-BE49-F238E27FC236}">
                  <a16:creationId xmlns:a16="http://schemas.microsoft.com/office/drawing/2014/main" id="{DCFCDFBC-9753-4F47-89FD-F8DF1A8161EF}"/>
                </a:ext>
              </a:extLst>
            </p:cNvPr>
            <p:cNvCxnSpPr/>
            <p:nvPr/>
          </p:nvCxnSpPr>
          <p:spPr>
            <a:xfrm rot="2258120">
              <a:off x="6596643" y="2752928"/>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71" name="直接连接符 123">
              <a:extLst>
                <a:ext uri="{FF2B5EF4-FFF2-40B4-BE49-F238E27FC236}">
                  <a16:creationId xmlns:a16="http://schemas.microsoft.com/office/drawing/2014/main" id="{38D0262E-27E2-4BB6-8A1C-25BF87DC42D3}"/>
                </a:ext>
              </a:extLst>
            </p:cNvPr>
            <p:cNvCxnSpPr/>
            <p:nvPr/>
          </p:nvCxnSpPr>
          <p:spPr>
            <a:xfrm rot="2258120">
              <a:off x="5594787" y="4052206"/>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72" name="直接连接符 124">
              <a:extLst>
                <a:ext uri="{FF2B5EF4-FFF2-40B4-BE49-F238E27FC236}">
                  <a16:creationId xmlns:a16="http://schemas.microsoft.com/office/drawing/2014/main" id="{D0193308-08FF-458D-AF40-1DF04C89FF6E}"/>
                </a:ext>
              </a:extLst>
            </p:cNvPr>
            <p:cNvCxnSpPr/>
            <p:nvPr/>
          </p:nvCxnSpPr>
          <p:spPr>
            <a:xfrm rot="7658120">
              <a:off x="6751025" y="3896141"/>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73" name="直接连接符 125">
              <a:extLst>
                <a:ext uri="{FF2B5EF4-FFF2-40B4-BE49-F238E27FC236}">
                  <a16:creationId xmlns:a16="http://schemas.microsoft.com/office/drawing/2014/main" id="{BB30599C-83D5-4C9B-9F33-0B5FA6608B00}"/>
                </a:ext>
              </a:extLst>
            </p:cNvPr>
            <p:cNvCxnSpPr/>
            <p:nvPr/>
          </p:nvCxnSpPr>
          <p:spPr>
            <a:xfrm rot="7658120">
              <a:off x="5451747" y="2894285"/>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74" name="直接连接符 126">
              <a:extLst>
                <a:ext uri="{FF2B5EF4-FFF2-40B4-BE49-F238E27FC236}">
                  <a16:creationId xmlns:a16="http://schemas.microsoft.com/office/drawing/2014/main" id="{508C8D90-D42E-414F-8C29-94D0AB0E8496}"/>
                </a:ext>
              </a:extLst>
            </p:cNvPr>
            <p:cNvCxnSpPr/>
            <p:nvPr/>
          </p:nvCxnSpPr>
          <p:spPr>
            <a:xfrm rot="218947">
              <a:off x="6147693" y="2598906"/>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75" name="直接连接符 127">
              <a:extLst>
                <a:ext uri="{FF2B5EF4-FFF2-40B4-BE49-F238E27FC236}">
                  <a16:creationId xmlns:a16="http://schemas.microsoft.com/office/drawing/2014/main" id="{E8AFBE4E-4212-4A22-9621-31B16AB3A7BD}"/>
                </a:ext>
              </a:extLst>
            </p:cNvPr>
            <p:cNvCxnSpPr/>
            <p:nvPr/>
          </p:nvCxnSpPr>
          <p:spPr>
            <a:xfrm rot="218947">
              <a:off x="6043271" y="4236262"/>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76" name="直接连接符 128">
              <a:extLst>
                <a:ext uri="{FF2B5EF4-FFF2-40B4-BE49-F238E27FC236}">
                  <a16:creationId xmlns:a16="http://schemas.microsoft.com/office/drawing/2014/main" id="{A3E6FD47-326B-4B38-B41F-294B8750F2E0}"/>
                </a:ext>
              </a:extLst>
            </p:cNvPr>
            <p:cNvCxnSpPr/>
            <p:nvPr/>
          </p:nvCxnSpPr>
          <p:spPr>
            <a:xfrm rot="5618947">
              <a:off x="6914751" y="3460527"/>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77" name="直接连接符 129">
              <a:extLst>
                <a:ext uri="{FF2B5EF4-FFF2-40B4-BE49-F238E27FC236}">
                  <a16:creationId xmlns:a16="http://schemas.microsoft.com/office/drawing/2014/main" id="{76E39CB8-7F8B-4A24-BF66-F074FA11F3C0}"/>
                </a:ext>
              </a:extLst>
            </p:cNvPr>
            <p:cNvCxnSpPr/>
            <p:nvPr/>
          </p:nvCxnSpPr>
          <p:spPr>
            <a:xfrm rot="5618947">
              <a:off x="5277395" y="3356105"/>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78" name="直接连接符 130">
              <a:extLst>
                <a:ext uri="{FF2B5EF4-FFF2-40B4-BE49-F238E27FC236}">
                  <a16:creationId xmlns:a16="http://schemas.microsoft.com/office/drawing/2014/main" id="{C5605C93-6198-428C-BFB5-AB2CDBE1EAD8}"/>
                </a:ext>
              </a:extLst>
            </p:cNvPr>
            <p:cNvCxnSpPr/>
            <p:nvPr/>
          </p:nvCxnSpPr>
          <p:spPr>
            <a:xfrm rot="2918947">
              <a:off x="6711887" y="2866341"/>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79" name="直接连接符 131">
              <a:extLst>
                <a:ext uri="{FF2B5EF4-FFF2-40B4-BE49-F238E27FC236}">
                  <a16:creationId xmlns:a16="http://schemas.microsoft.com/office/drawing/2014/main" id="{85FDC308-805D-4F23-8D30-F4645EAFE757}"/>
                </a:ext>
              </a:extLst>
            </p:cNvPr>
            <p:cNvCxnSpPr/>
            <p:nvPr/>
          </p:nvCxnSpPr>
          <p:spPr>
            <a:xfrm rot="2918947">
              <a:off x="5480263" y="3950289"/>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0" name="直接连接符 132">
              <a:extLst>
                <a:ext uri="{FF2B5EF4-FFF2-40B4-BE49-F238E27FC236}">
                  <a16:creationId xmlns:a16="http://schemas.microsoft.com/office/drawing/2014/main" id="{715117DF-581E-4ADC-9E8F-5D783E179D96}"/>
                </a:ext>
              </a:extLst>
            </p:cNvPr>
            <p:cNvCxnSpPr/>
            <p:nvPr/>
          </p:nvCxnSpPr>
          <p:spPr>
            <a:xfrm rot="8318947">
              <a:off x="6645020" y="4017992"/>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1" name="直接连接符 133">
              <a:extLst>
                <a:ext uri="{FF2B5EF4-FFF2-40B4-BE49-F238E27FC236}">
                  <a16:creationId xmlns:a16="http://schemas.microsoft.com/office/drawing/2014/main" id="{D4AC78BD-1221-4CF0-8162-F6F78C028950}"/>
                </a:ext>
              </a:extLst>
            </p:cNvPr>
            <p:cNvCxnSpPr/>
            <p:nvPr/>
          </p:nvCxnSpPr>
          <p:spPr>
            <a:xfrm rot="8318947">
              <a:off x="5561072" y="2786368"/>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2" name="直接连接符 134">
              <a:extLst>
                <a:ext uri="{FF2B5EF4-FFF2-40B4-BE49-F238E27FC236}">
                  <a16:creationId xmlns:a16="http://schemas.microsoft.com/office/drawing/2014/main" id="{99F049EE-2689-423F-BE41-E84A0B5CBECC}"/>
                </a:ext>
              </a:extLst>
            </p:cNvPr>
            <p:cNvCxnSpPr/>
            <p:nvPr/>
          </p:nvCxnSpPr>
          <p:spPr>
            <a:xfrm rot="1118947">
              <a:off x="6356911" y="2635446"/>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3" name="直接连接符 135">
              <a:extLst>
                <a:ext uri="{FF2B5EF4-FFF2-40B4-BE49-F238E27FC236}">
                  <a16:creationId xmlns:a16="http://schemas.microsoft.com/office/drawing/2014/main" id="{C65942A1-65EC-4908-AF9E-0BB20587DCF4}"/>
                </a:ext>
              </a:extLst>
            </p:cNvPr>
            <p:cNvCxnSpPr/>
            <p:nvPr/>
          </p:nvCxnSpPr>
          <p:spPr>
            <a:xfrm rot="1118947">
              <a:off x="5832267" y="4189984"/>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4" name="直接连接符 136">
              <a:extLst>
                <a:ext uri="{FF2B5EF4-FFF2-40B4-BE49-F238E27FC236}">
                  <a16:creationId xmlns:a16="http://schemas.microsoft.com/office/drawing/2014/main" id="{2315B667-63DB-4FF2-BB40-CF6B25DB575F}"/>
                </a:ext>
              </a:extLst>
            </p:cNvPr>
            <p:cNvCxnSpPr/>
            <p:nvPr/>
          </p:nvCxnSpPr>
          <p:spPr>
            <a:xfrm rot="6518947">
              <a:off x="6874828" y="3666238"/>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5" name="直接连接符 137">
              <a:extLst>
                <a:ext uri="{FF2B5EF4-FFF2-40B4-BE49-F238E27FC236}">
                  <a16:creationId xmlns:a16="http://schemas.microsoft.com/office/drawing/2014/main" id="{264C3A45-922D-4F3A-A11F-A92117871214}"/>
                </a:ext>
              </a:extLst>
            </p:cNvPr>
            <p:cNvCxnSpPr/>
            <p:nvPr/>
          </p:nvCxnSpPr>
          <p:spPr>
            <a:xfrm rot="6518947">
              <a:off x="5320290" y="3141594"/>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6" name="直接连接符 138">
              <a:extLst>
                <a:ext uri="{FF2B5EF4-FFF2-40B4-BE49-F238E27FC236}">
                  <a16:creationId xmlns:a16="http://schemas.microsoft.com/office/drawing/2014/main" id="{AB97F833-8706-40FA-AD1E-DB2100D8336B}"/>
                </a:ext>
              </a:extLst>
            </p:cNvPr>
            <p:cNvCxnSpPr/>
            <p:nvPr/>
          </p:nvCxnSpPr>
          <p:spPr>
            <a:xfrm rot="3818947">
              <a:off x="6832661" y="3039794"/>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7" name="直接连接符 139">
              <a:extLst>
                <a:ext uri="{FF2B5EF4-FFF2-40B4-BE49-F238E27FC236}">
                  <a16:creationId xmlns:a16="http://schemas.microsoft.com/office/drawing/2014/main" id="{5A987DF2-C4AC-4F3E-A012-782ECEFF8DFA}"/>
                </a:ext>
              </a:extLst>
            </p:cNvPr>
            <p:cNvCxnSpPr/>
            <p:nvPr/>
          </p:nvCxnSpPr>
          <p:spPr>
            <a:xfrm rot="3818947">
              <a:off x="5362459" y="3768038"/>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8" name="直接连接符 140">
              <a:extLst>
                <a:ext uri="{FF2B5EF4-FFF2-40B4-BE49-F238E27FC236}">
                  <a16:creationId xmlns:a16="http://schemas.microsoft.com/office/drawing/2014/main" id="{CC18E729-FE6D-48B1-8CEF-58E17B74D61C}"/>
                </a:ext>
              </a:extLst>
            </p:cNvPr>
            <p:cNvCxnSpPr/>
            <p:nvPr/>
          </p:nvCxnSpPr>
          <p:spPr>
            <a:xfrm rot="9218947">
              <a:off x="6470004" y="4134895"/>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9" name="直接连接符 141">
              <a:extLst>
                <a:ext uri="{FF2B5EF4-FFF2-40B4-BE49-F238E27FC236}">
                  <a16:creationId xmlns:a16="http://schemas.microsoft.com/office/drawing/2014/main" id="{FD94A6F9-87E5-4957-83B8-44B3816D6E56}"/>
                </a:ext>
              </a:extLst>
            </p:cNvPr>
            <p:cNvCxnSpPr/>
            <p:nvPr/>
          </p:nvCxnSpPr>
          <p:spPr>
            <a:xfrm rot="9218947">
              <a:off x="5741760" y="2664693"/>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90" name="直接连接符 142">
              <a:extLst>
                <a:ext uri="{FF2B5EF4-FFF2-40B4-BE49-F238E27FC236}">
                  <a16:creationId xmlns:a16="http://schemas.microsoft.com/office/drawing/2014/main" id="{20345249-EDDF-4744-BF6C-EEE9947902D0}"/>
                </a:ext>
              </a:extLst>
            </p:cNvPr>
            <p:cNvCxnSpPr/>
            <p:nvPr/>
          </p:nvCxnSpPr>
          <p:spPr>
            <a:xfrm rot="20918947">
              <a:off x="5935531" y="2608573"/>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91" name="直接连接符 143">
              <a:extLst>
                <a:ext uri="{FF2B5EF4-FFF2-40B4-BE49-F238E27FC236}">
                  <a16:creationId xmlns:a16="http://schemas.microsoft.com/office/drawing/2014/main" id="{D99EC9EF-0EFB-47D0-AA58-C08BDF9D7D5E}"/>
                </a:ext>
              </a:extLst>
            </p:cNvPr>
            <p:cNvCxnSpPr/>
            <p:nvPr/>
          </p:nvCxnSpPr>
          <p:spPr>
            <a:xfrm rot="20918947">
              <a:off x="6258445" y="4217163"/>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92" name="直接连接符 144">
              <a:extLst>
                <a:ext uri="{FF2B5EF4-FFF2-40B4-BE49-F238E27FC236}">
                  <a16:creationId xmlns:a16="http://schemas.microsoft.com/office/drawing/2014/main" id="{32929BE3-805C-4489-8043-1C01F8F3CE41}"/>
                </a:ext>
              </a:extLst>
            </p:cNvPr>
            <p:cNvCxnSpPr/>
            <p:nvPr/>
          </p:nvCxnSpPr>
          <p:spPr>
            <a:xfrm rot="4718947">
              <a:off x="6899455" y="3242306"/>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93" name="直接连接符 145">
              <a:extLst>
                <a:ext uri="{FF2B5EF4-FFF2-40B4-BE49-F238E27FC236}">
                  <a16:creationId xmlns:a16="http://schemas.microsoft.com/office/drawing/2014/main" id="{C8A73646-FE9B-466D-BCF8-243CC3F75A75}"/>
                </a:ext>
              </a:extLst>
            </p:cNvPr>
            <p:cNvCxnSpPr/>
            <p:nvPr/>
          </p:nvCxnSpPr>
          <p:spPr>
            <a:xfrm rot="4718947">
              <a:off x="5290865" y="3565220"/>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94" name="直接连接符 146">
              <a:extLst>
                <a:ext uri="{FF2B5EF4-FFF2-40B4-BE49-F238E27FC236}">
                  <a16:creationId xmlns:a16="http://schemas.microsoft.com/office/drawing/2014/main" id="{EF82835B-A608-493E-B4E4-9B4E7BEB5525}"/>
                </a:ext>
              </a:extLst>
            </p:cNvPr>
            <p:cNvCxnSpPr/>
            <p:nvPr/>
          </p:nvCxnSpPr>
          <p:spPr>
            <a:xfrm rot="2018947">
              <a:off x="6549716" y="2720873"/>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95" name="直接连接符 147">
              <a:extLst>
                <a:ext uri="{FF2B5EF4-FFF2-40B4-BE49-F238E27FC236}">
                  <a16:creationId xmlns:a16="http://schemas.microsoft.com/office/drawing/2014/main" id="{6D8A2C12-817B-47C0-A87B-96065FDBFEAB}"/>
                </a:ext>
              </a:extLst>
            </p:cNvPr>
            <p:cNvCxnSpPr/>
            <p:nvPr/>
          </p:nvCxnSpPr>
          <p:spPr>
            <a:xfrm rot="2018947">
              <a:off x="5640606" y="4086653"/>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96" name="直接连接符 148">
              <a:extLst>
                <a:ext uri="{FF2B5EF4-FFF2-40B4-BE49-F238E27FC236}">
                  <a16:creationId xmlns:a16="http://schemas.microsoft.com/office/drawing/2014/main" id="{CB603F20-0E96-4BE6-99EE-D20095C6BE33}"/>
                </a:ext>
              </a:extLst>
            </p:cNvPr>
            <p:cNvCxnSpPr/>
            <p:nvPr/>
          </p:nvCxnSpPr>
          <p:spPr>
            <a:xfrm rot="7418947">
              <a:off x="6783197" y="3850587"/>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97" name="直接连接符 149">
              <a:extLst>
                <a:ext uri="{FF2B5EF4-FFF2-40B4-BE49-F238E27FC236}">
                  <a16:creationId xmlns:a16="http://schemas.microsoft.com/office/drawing/2014/main" id="{4E1242E3-1984-4F10-8B6D-16EAC9F69016}"/>
                </a:ext>
              </a:extLst>
            </p:cNvPr>
            <p:cNvCxnSpPr/>
            <p:nvPr/>
          </p:nvCxnSpPr>
          <p:spPr>
            <a:xfrm rot="7418947">
              <a:off x="5417417" y="2941477"/>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98" name="直接连接符 150">
              <a:extLst>
                <a:ext uri="{FF2B5EF4-FFF2-40B4-BE49-F238E27FC236}">
                  <a16:creationId xmlns:a16="http://schemas.microsoft.com/office/drawing/2014/main" id="{298E1EC5-DF43-4070-BABF-75575C7A54CF}"/>
                </a:ext>
              </a:extLst>
            </p:cNvPr>
            <p:cNvCxnSpPr/>
            <p:nvPr/>
          </p:nvCxnSpPr>
          <p:spPr>
            <a:xfrm rot="677067">
              <a:off x="6255235" y="2610663"/>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99" name="直接连接符 151">
              <a:extLst>
                <a:ext uri="{FF2B5EF4-FFF2-40B4-BE49-F238E27FC236}">
                  <a16:creationId xmlns:a16="http://schemas.microsoft.com/office/drawing/2014/main" id="{F530A496-DD75-47D6-A8D4-B93C3FF57A27}"/>
                </a:ext>
              </a:extLst>
            </p:cNvPr>
            <p:cNvCxnSpPr/>
            <p:nvPr/>
          </p:nvCxnSpPr>
          <p:spPr>
            <a:xfrm rot="677067">
              <a:off x="5934187" y="4219627"/>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0" name="直接连接符 152">
              <a:extLst>
                <a:ext uri="{FF2B5EF4-FFF2-40B4-BE49-F238E27FC236}">
                  <a16:creationId xmlns:a16="http://schemas.microsoft.com/office/drawing/2014/main" id="{14CFA01F-18C2-47A0-AF2A-C0AFD571E3E5}"/>
                </a:ext>
              </a:extLst>
            </p:cNvPr>
            <p:cNvCxnSpPr/>
            <p:nvPr/>
          </p:nvCxnSpPr>
          <p:spPr>
            <a:xfrm rot="6077067">
              <a:off x="6901010" y="3566562"/>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1" name="直接连接符 153">
              <a:extLst>
                <a:ext uri="{FF2B5EF4-FFF2-40B4-BE49-F238E27FC236}">
                  <a16:creationId xmlns:a16="http://schemas.microsoft.com/office/drawing/2014/main" id="{B7B3CFBC-F0AE-4484-A709-812D51238C65}"/>
                </a:ext>
              </a:extLst>
            </p:cNvPr>
            <p:cNvCxnSpPr/>
            <p:nvPr/>
          </p:nvCxnSpPr>
          <p:spPr>
            <a:xfrm rot="6077067">
              <a:off x="5292046" y="3245514"/>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2" name="直接连接符 154">
              <a:extLst>
                <a:ext uri="{FF2B5EF4-FFF2-40B4-BE49-F238E27FC236}">
                  <a16:creationId xmlns:a16="http://schemas.microsoft.com/office/drawing/2014/main" id="{42CFD1E9-E5E8-4F24-ADCC-DA2CBDDD24E5}"/>
                </a:ext>
              </a:extLst>
            </p:cNvPr>
            <p:cNvCxnSpPr/>
            <p:nvPr/>
          </p:nvCxnSpPr>
          <p:spPr>
            <a:xfrm rot="3377067">
              <a:off x="6778893" y="2950691"/>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3" name="直接连接符 155">
              <a:extLst>
                <a:ext uri="{FF2B5EF4-FFF2-40B4-BE49-F238E27FC236}">
                  <a16:creationId xmlns:a16="http://schemas.microsoft.com/office/drawing/2014/main" id="{10559219-5392-4987-A99B-D4FA28741330}"/>
                </a:ext>
              </a:extLst>
            </p:cNvPr>
            <p:cNvCxnSpPr/>
            <p:nvPr/>
          </p:nvCxnSpPr>
          <p:spPr>
            <a:xfrm rot="3377067">
              <a:off x="5414167" y="3861385"/>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4" name="直接连接符 156">
              <a:extLst>
                <a:ext uri="{FF2B5EF4-FFF2-40B4-BE49-F238E27FC236}">
                  <a16:creationId xmlns:a16="http://schemas.microsoft.com/office/drawing/2014/main" id="{2704D688-6C26-493A-BB45-9FE57AD13AA8}"/>
                </a:ext>
              </a:extLst>
            </p:cNvPr>
            <p:cNvCxnSpPr/>
            <p:nvPr/>
          </p:nvCxnSpPr>
          <p:spPr>
            <a:xfrm rot="8777067">
              <a:off x="6559602" y="4083246"/>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5" name="直接连接符 157">
              <a:extLst>
                <a:ext uri="{FF2B5EF4-FFF2-40B4-BE49-F238E27FC236}">
                  <a16:creationId xmlns:a16="http://schemas.microsoft.com/office/drawing/2014/main" id="{B5056BC7-C179-4D75-BC08-B34C2E068305}"/>
                </a:ext>
              </a:extLst>
            </p:cNvPr>
            <p:cNvCxnSpPr/>
            <p:nvPr/>
          </p:nvCxnSpPr>
          <p:spPr>
            <a:xfrm rot="8777067">
              <a:off x="5648908" y="2718520"/>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6" name="直接连接符 158">
              <a:extLst>
                <a:ext uri="{FF2B5EF4-FFF2-40B4-BE49-F238E27FC236}">
                  <a16:creationId xmlns:a16="http://schemas.microsoft.com/office/drawing/2014/main" id="{E88F5697-DB0A-4644-B942-65C68050F0DD}"/>
                </a:ext>
              </a:extLst>
            </p:cNvPr>
            <p:cNvCxnSpPr/>
            <p:nvPr/>
          </p:nvCxnSpPr>
          <p:spPr>
            <a:xfrm rot="1577067">
              <a:off x="6457742" y="2674678"/>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7" name="直接连接符 159">
              <a:extLst>
                <a:ext uri="{FF2B5EF4-FFF2-40B4-BE49-F238E27FC236}">
                  <a16:creationId xmlns:a16="http://schemas.microsoft.com/office/drawing/2014/main" id="{4F2F4E9E-DB6F-408A-B976-EEF897218B08}"/>
                </a:ext>
              </a:extLst>
            </p:cNvPr>
            <p:cNvCxnSpPr/>
            <p:nvPr/>
          </p:nvCxnSpPr>
          <p:spPr>
            <a:xfrm rot="1577067">
              <a:off x="5731202" y="4145724"/>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8" name="直接连接符 160">
              <a:extLst>
                <a:ext uri="{FF2B5EF4-FFF2-40B4-BE49-F238E27FC236}">
                  <a16:creationId xmlns:a16="http://schemas.microsoft.com/office/drawing/2014/main" id="{F020EC6A-7309-4FF3-AE35-5BFFCB911B72}"/>
                </a:ext>
              </a:extLst>
            </p:cNvPr>
            <p:cNvCxnSpPr/>
            <p:nvPr/>
          </p:nvCxnSpPr>
          <p:spPr>
            <a:xfrm rot="6977067">
              <a:off x="6834107" y="3765144"/>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9" name="直接连接符 161">
              <a:extLst>
                <a:ext uri="{FF2B5EF4-FFF2-40B4-BE49-F238E27FC236}">
                  <a16:creationId xmlns:a16="http://schemas.microsoft.com/office/drawing/2014/main" id="{3CAA2482-D301-4D4A-BEE2-7FA0C258867A}"/>
                </a:ext>
              </a:extLst>
            </p:cNvPr>
            <p:cNvCxnSpPr/>
            <p:nvPr/>
          </p:nvCxnSpPr>
          <p:spPr>
            <a:xfrm rot="6977067">
              <a:off x="5363061" y="3038604"/>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0" name="直接连接符 162">
              <a:extLst>
                <a:ext uri="{FF2B5EF4-FFF2-40B4-BE49-F238E27FC236}">
                  <a16:creationId xmlns:a16="http://schemas.microsoft.com/office/drawing/2014/main" id="{0ECAA193-F3E6-45AD-A533-35630E663B6B}"/>
                </a:ext>
              </a:extLst>
            </p:cNvPr>
            <p:cNvCxnSpPr/>
            <p:nvPr/>
          </p:nvCxnSpPr>
          <p:spPr>
            <a:xfrm rot="4277067">
              <a:off x="6875549" y="3138651"/>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1" name="直接连接符 163">
              <a:extLst>
                <a:ext uri="{FF2B5EF4-FFF2-40B4-BE49-F238E27FC236}">
                  <a16:creationId xmlns:a16="http://schemas.microsoft.com/office/drawing/2014/main" id="{FDE937BD-73FF-40E8-92F5-E8625AB768F0}"/>
                </a:ext>
              </a:extLst>
            </p:cNvPr>
            <p:cNvCxnSpPr/>
            <p:nvPr/>
          </p:nvCxnSpPr>
          <p:spPr>
            <a:xfrm rot="4277067">
              <a:off x="5321621" y="3665097"/>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2" name="直接连接符 164">
              <a:extLst>
                <a:ext uri="{FF2B5EF4-FFF2-40B4-BE49-F238E27FC236}">
                  <a16:creationId xmlns:a16="http://schemas.microsoft.com/office/drawing/2014/main" id="{B51F8B71-3516-4D2A-83FA-6499C4DCD568}"/>
                </a:ext>
              </a:extLst>
            </p:cNvPr>
            <p:cNvCxnSpPr/>
            <p:nvPr/>
          </p:nvCxnSpPr>
          <p:spPr>
            <a:xfrm rot="9677067">
              <a:off x="6370604" y="4175859"/>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3" name="直接连接符 165">
              <a:extLst>
                <a:ext uri="{FF2B5EF4-FFF2-40B4-BE49-F238E27FC236}">
                  <a16:creationId xmlns:a16="http://schemas.microsoft.com/office/drawing/2014/main" id="{E6F5D9AA-2DD6-4606-8C03-C9A67EB95344}"/>
                </a:ext>
              </a:extLst>
            </p:cNvPr>
            <p:cNvCxnSpPr/>
            <p:nvPr/>
          </p:nvCxnSpPr>
          <p:spPr>
            <a:xfrm rot="9677067">
              <a:off x="5844158" y="2621931"/>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4" name="直接连接符 166">
              <a:extLst>
                <a:ext uri="{FF2B5EF4-FFF2-40B4-BE49-F238E27FC236}">
                  <a16:creationId xmlns:a16="http://schemas.microsoft.com/office/drawing/2014/main" id="{363CD3DE-D2BC-40EE-8682-706F978E77B6}"/>
                </a:ext>
              </a:extLst>
            </p:cNvPr>
            <p:cNvCxnSpPr/>
            <p:nvPr/>
          </p:nvCxnSpPr>
          <p:spPr>
            <a:xfrm rot="21377067">
              <a:off x="6043668" y="2592054"/>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5" name="直接连接符 167">
              <a:extLst>
                <a:ext uri="{FF2B5EF4-FFF2-40B4-BE49-F238E27FC236}">
                  <a16:creationId xmlns:a16="http://schemas.microsoft.com/office/drawing/2014/main" id="{0DE4817D-EF8D-474A-B4D9-E9B97232B3B9}"/>
                </a:ext>
              </a:extLst>
            </p:cNvPr>
            <p:cNvCxnSpPr/>
            <p:nvPr/>
          </p:nvCxnSpPr>
          <p:spPr>
            <a:xfrm rot="21377067">
              <a:off x="6149990" y="4229288"/>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6" name="直接连接符 168">
              <a:extLst>
                <a:ext uri="{FF2B5EF4-FFF2-40B4-BE49-F238E27FC236}">
                  <a16:creationId xmlns:a16="http://schemas.microsoft.com/office/drawing/2014/main" id="{539AA9F8-B2B5-4BD1-9D5B-40808B97397B}"/>
                </a:ext>
              </a:extLst>
            </p:cNvPr>
            <p:cNvCxnSpPr/>
            <p:nvPr/>
          </p:nvCxnSpPr>
          <p:spPr>
            <a:xfrm rot="5177067">
              <a:off x="6914844" y="3348242"/>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7" name="直接连接符 169">
              <a:extLst>
                <a:ext uri="{FF2B5EF4-FFF2-40B4-BE49-F238E27FC236}">
                  <a16:creationId xmlns:a16="http://schemas.microsoft.com/office/drawing/2014/main" id="{717292EB-0CED-452E-9A79-6907AAEB3AD6}"/>
                </a:ext>
              </a:extLst>
            </p:cNvPr>
            <p:cNvCxnSpPr/>
            <p:nvPr/>
          </p:nvCxnSpPr>
          <p:spPr>
            <a:xfrm rot="5177067">
              <a:off x="5277610" y="3454564"/>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8" name="直接连接符 170">
              <a:extLst>
                <a:ext uri="{FF2B5EF4-FFF2-40B4-BE49-F238E27FC236}">
                  <a16:creationId xmlns:a16="http://schemas.microsoft.com/office/drawing/2014/main" id="{5D2E5A89-27B5-4D3A-993D-49E3DEDF56DB}"/>
                </a:ext>
              </a:extLst>
            </p:cNvPr>
            <p:cNvCxnSpPr/>
            <p:nvPr/>
          </p:nvCxnSpPr>
          <p:spPr>
            <a:xfrm rot="2477067">
              <a:off x="6637487" y="2784964"/>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9" name="直接连接符 171">
              <a:extLst>
                <a:ext uri="{FF2B5EF4-FFF2-40B4-BE49-F238E27FC236}">
                  <a16:creationId xmlns:a16="http://schemas.microsoft.com/office/drawing/2014/main" id="{F24DA7B7-F891-4CC5-9A33-7B6EBA80249A}"/>
                </a:ext>
              </a:extLst>
            </p:cNvPr>
            <p:cNvCxnSpPr/>
            <p:nvPr/>
          </p:nvCxnSpPr>
          <p:spPr>
            <a:xfrm rot="2477067">
              <a:off x="5554969" y="4017844"/>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0" name="直接连接符 172">
              <a:extLst>
                <a:ext uri="{FF2B5EF4-FFF2-40B4-BE49-F238E27FC236}">
                  <a16:creationId xmlns:a16="http://schemas.microsoft.com/office/drawing/2014/main" id="{101FC935-2386-4B6F-B446-1FA57745EDAA}"/>
                </a:ext>
              </a:extLst>
            </p:cNvPr>
            <p:cNvCxnSpPr/>
            <p:nvPr/>
          </p:nvCxnSpPr>
          <p:spPr>
            <a:xfrm rot="7877067">
              <a:off x="6718795" y="3935685"/>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1" name="直接连接符 173">
              <a:extLst>
                <a:ext uri="{FF2B5EF4-FFF2-40B4-BE49-F238E27FC236}">
                  <a16:creationId xmlns:a16="http://schemas.microsoft.com/office/drawing/2014/main" id="{02FF017B-0FD2-4D75-A668-3A57C8848E3C}"/>
                </a:ext>
              </a:extLst>
            </p:cNvPr>
            <p:cNvCxnSpPr/>
            <p:nvPr/>
          </p:nvCxnSpPr>
          <p:spPr>
            <a:xfrm rot="7877067">
              <a:off x="5485915" y="2853167"/>
              <a:ext cx="0" cy="3905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322" name="组合 174">
            <a:extLst>
              <a:ext uri="{FF2B5EF4-FFF2-40B4-BE49-F238E27FC236}">
                <a16:creationId xmlns:a16="http://schemas.microsoft.com/office/drawing/2014/main" id="{CA1637B5-25D3-4504-8970-00251501A0C7}"/>
              </a:ext>
            </a:extLst>
          </p:cNvPr>
          <p:cNvGrpSpPr/>
          <p:nvPr userDrawn="1"/>
        </p:nvGrpSpPr>
        <p:grpSpPr>
          <a:xfrm rot="5400000">
            <a:off x="1472563" y="1769431"/>
            <a:ext cx="1623298" cy="1623298"/>
            <a:chOff x="2035605" y="2407443"/>
            <a:chExt cx="2164397" cy="2164397"/>
          </a:xfrm>
        </p:grpSpPr>
        <p:cxnSp>
          <p:nvCxnSpPr>
            <p:cNvPr id="323" name="直接连接符 175">
              <a:extLst>
                <a:ext uri="{FF2B5EF4-FFF2-40B4-BE49-F238E27FC236}">
                  <a16:creationId xmlns:a16="http://schemas.microsoft.com/office/drawing/2014/main" id="{6EAD9557-173E-4EC9-845C-DDDEEC520AAA}"/>
                </a:ext>
              </a:extLst>
            </p:cNvPr>
            <p:cNvCxnSpPr/>
            <p:nvPr/>
          </p:nvCxnSpPr>
          <p:spPr>
            <a:xfrm flipH="1">
              <a:off x="3115426" y="2407443"/>
              <a:ext cx="4756" cy="52863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4" name="直接连接符 176">
              <a:extLst>
                <a:ext uri="{FF2B5EF4-FFF2-40B4-BE49-F238E27FC236}">
                  <a16:creationId xmlns:a16="http://schemas.microsoft.com/office/drawing/2014/main" id="{3753CA9F-7F66-41DA-A0A5-33C8726295A5}"/>
                </a:ext>
              </a:extLst>
            </p:cNvPr>
            <p:cNvCxnSpPr/>
            <p:nvPr/>
          </p:nvCxnSpPr>
          <p:spPr>
            <a:xfrm flipH="1">
              <a:off x="3115426" y="4043201"/>
              <a:ext cx="4756" cy="528639"/>
            </a:xfrm>
            <a:prstGeom prst="line">
              <a:avLst/>
            </a:prstGeom>
            <a:ln w="12700">
              <a:noFill/>
            </a:ln>
          </p:spPr>
          <p:style>
            <a:lnRef idx="1">
              <a:schemeClr val="accent1"/>
            </a:lnRef>
            <a:fillRef idx="0">
              <a:schemeClr val="accent1"/>
            </a:fillRef>
            <a:effectRef idx="0">
              <a:schemeClr val="accent1"/>
            </a:effectRef>
            <a:fontRef idx="minor">
              <a:schemeClr val="tx1"/>
            </a:fontRef>
          </p:style>
        </p:cxnSp>
        <p:cxnSp>
          <p:nvCxnSpPr>
            <p:cNvPr id="325" name="直接连接符 177">
              <a:extLst>
                <a:ext uri="{FF2B5EF4-FFF2-40B4-BE49-F238E27FC236}">
                  <a16:creationId xmlns:a16="http://schemas.microsoft.com/office/drawing/2014/main" id="{2A3D2C18-6229-495A-A144-4BA48A45B2CD}"/>
                </a:ext>
              </a:extLst>
            </p:cNvPr>
            <p:cNvCxnSpPr/>
            <p:nvPr/>
          </p:nvCxnSpPr>
          <p:spPr>
            <a:xfrm rot="5400000" flipH="1">
              <a:off x="3933305" y="3225322"/>
              <a:ext cx="4756" cy="528639"/>
            </a:xfrm>
            <a:prstGeom prst="line">
              <a:avLst/>
            </a:prstGeom>
            <a:ln w="12700">
              <a:noFill/>
            </a:ln>
          </p:spPr>
          <p:style>
            <a:lnRef idx="1">
              <a:schemeClr val="accent1"/>
            </a:lnRef>
            <a:fillRef idx="0">
              <a:schemeClr val="accent1"/>
            </a:fillRef>
            <a:effectRef idx="0">
              <a:schemeClr val="accent1"/>
            </a:effectRef>
            <a:fontRef idx="minor">
              <a:schemeClr val="tx1"/>
            </a:fontRef>
          </p:style>
        </p:cxnSp>
        <p:cxnSp>
          <p:nvCxnSpPr>
            <p:cNvPr id="326" name="直接连接符 178">
              <a:extLst>
                <a:ext uri="{FF2B5EF4-FFF2-40B4-BE49-F238E27FC236}">
                  <a16:creationId xmlns:a16="http://schemas.microsoft.com/office/drawing/2014/main" id="{A00D9028-4355-480E-8FAB-3A02C4BB84FE}"/>
                </a:ext>
              </a:extLst>
            </p:cNvPr>
            <p:cNvCxnSpPr/>
            <p:nvPr/>
          </p:nvCxnSpPr>
          <p:spPr>
            <a:xfrm rot="5400000" flipH="1">
              <a:off x="2297547" y="3225322"/>
              <a:ext cx="4756" cy="52863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327" name="组合 179">
            <a:extLst>
              <a:ext uri="{FF2B5EF4-FFF2-40B4-BE49-F238E27FC236}">
                <a16:creationId xmlns:a16="http://schemas.microsoft.com/office/drawing/2014/main" id="{70543534-839E-4BC7-9446-B13BBDB8D4F3}"/>
              </a:ext>
            </a:extLst>
          </p:cNvPr>
          <p:cNvGrpSpPr/>
          <p:nvPr userDrawn="1"/>
        </p:nvGrpSpPr>
        <p:grpSpPr>
          <a:xfrm>
            <a:off x="1881780" y="2178648"/>
            <a:ext cx="804863" cy="804863"/>
            <a:chOff x="2509040" y="2895900"/>
            <a:chExt cx="1073150" cy="1073150"/>
          </a:xfrm>
        </p:grpSpPr>
        <p:sp>
          <p:nvSpPr>
            <p:cNvPr id="328" name="椭圆 180">
              <a:extLst>
                <a:ext uri="{FF2B5EF4-FFF2-40B4-BE49-F238E27FC236}">
                  <a16:creationId xmlns:a16="http://schemas.microsoft.com/office/drawing/2014/main" id="{7FF26047-4FE1-4E8F-9069-5ECA957CE28F}"/>
                </a:ext>
              </a:extLst>
            </p:cNvPr>
            <p:cNvSpPr/>
            <p:nvPr/>
          </p:nvSpPr>
          <p:spPr>
            <a:xfrm>
              <a:off x="2509040" y="2895900"/>
              <a:ext cx="1073150" cy="107315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9" name="空心弧 181">
              <a:extLst>
                <a:ext uri="{FF2B5EF4-FFF2-40B4-BE49-F238E27FC236}">
                  <a16:creationId xmlns:a16="http://schemas.microsoft.com/office/drawing/2014/main" id="{016E7B5D-CFF5-426B-9804-DB6754955B87}"/>
                </a:ext>
              </a:extLst>
            </p:cNvPr>
            <p:cNvSpPr/>
            <p:nvPr/>
          </p:nvSpPr>
          <p:spPr>
            <a:xfrm>
              <a:off x="2516190" y="2903050"/>
              <a:ext cx="1058850" cy="1058850"/>
            </a:xfrm>
            <a:prstGeom prst="blockArc">
              <a:avLst>
                <a:gd name="adj1" fmla="val 10800000"/>
                <a:gd name="adj2" fmla="val 17537405"/>
                <a:gd name="adj3" fmla="val 187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332" name="图片 3">
            <a:extLst>
              <a:ext uri="{FF2B5EF4-FFF2-40B4-BE49-F238E27FC236}">
                <a16:creationId xmlns:a16="http://schemas.microsoft.com/office/drawing/2014/main" id="{8F232B2D-921E-459C-86F6-3290BD024D2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3447"/>
            <a:ext cx="9144000" cy="5143500"/>
          </a:xfrm>
          <a:prstGeom prst="rect">
            <a:avLst/>
          </a:prstGeom>
        </p:spPr>
      </p:pic>
    </p:spTree>
    <p:extLst>
      <p:ext uri="{BB962C8B-B14F-4D97-AF65-F5344CB8AC3E}">
        <p14:creationId xmlns:p14="http://schemas.microsoft.com/office/powerpoint/2010/main" val="1488503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500" fill="hold"/>
                                        <p:tgtEl>
                                          <p:spTgt spid="52"/>
                                        </p:tgtEl>
                                        <p:attrNameLst>
                                          <p:attrName>ppt_w</p:attrName>
                                        </p:attrNameLst>
                                      </p:cBhvr>
                                      <p:tavLst>
                                        <p:tav tm="0">
                                          <p:val>
                                            <p:fltVal val="0"/>
                                          </p:val>
                                        </p:tav>
                                        <p:tav tm="100000">
                                          <p:val>
                                            <p:strVal val="#ppt_w"/>
                                          </p:val>
                                        </p:tav>
                                      </p:tavLst>
                                    </p:anim>
                                    <p:anim calcmode="lin" valueType="num">
                                      <p:cBhvr>
                                        <p:cTn id="8" dur="500" fill="hold"/>
                                        <p:tgtEl>
                                          <p:spTgt spid="52"/>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250"/>
                                  </p:stCondLst>
                                  <p:childTnLst>
                                    <p:set>
                                      <p:cBhvr>
                                        <p:cTn id="10" dur="1" fill="hold">
                                          <p:stCondLst>
                                            <p:cond delay="0"/>
                                          </p:stCondLst>
                                        </p:cTn>
                                        <p:tgtEl>
                                          <p:spTgt spid="50"/>
                                        </p:tgtEl>
                                        <p:attrNameLst>
                                          <p:attrName>style.visibility</p:attrName>
                                        </p:attrNameLst>
                                      </p:cBhvr>
                                      <p:to>
                                        <p:strVal val="visible"/>
                                      </p:to>
                                    </p:set>
                                    <p:anim calcmode="lin" valueType="num">
                                      <p:cBhvr>
                                        <p:cTn id="11" dur="500" fill="hold"/>
                                        <p:tgtEl>
                                          <p:spTgt spid="50"/>
                                        </p:tgtEl>
                                        <p:attrNameLst>
                                          <p:attrName>ppt_w</p:attrName>
                                        </p:attrNameLst>
                                      </p:cBhvr>
                                      <p:tavLst>
                                        <p:tav tm="0">
                                          <p:val>
                                            <p:fltVal val="0"/>
                                          </p:val>
                                        </p:tav>
                                        <p:tav tm="100000">
                                          <p:val>
                                            <p:strVal val="#ppt_w"/>
                                          </p:val>
                                        </p:tav>
                                      </p:tavLst>
                                    </p:anim>
                                    <p:anim calcmode="lin" valueType="num">
                                      <p:cBhvr>
                                        <p:cTn id="12" dur="500" fill="hold"/>
                                        <p:tgtEl>
                                          <p:spTgt spid="50"/>
                                        </p:tgtEl>
                                        <p:attrNameLst>
                                          <p:attrName>ppt_h</p:attrName>
                                        </p:attrNameLst>
                                      </p:cBhvr>
                                      <p:tavLst>
                                        <p:tav tm="0">
                                          <p:val>
                                            <p:fltVal val="0"/>
                                          </p:val>
                                        </p:tav>
                                        <p:tav tm="100000">
                                          <p:val>
                                            <p:strVal val="#ppt_h"/>
                                          </p:val>
                                        </p:tav>
                                      </p:tavLst>
                                    </p:anim>
                                  </p:childTnLst>
                                </p:cTn>
                              </p:par>
                              <p:par>
                                <p:cTn id="13" presetID="10" presetClass="entr" presetSubtype="0" fill="hold" nodeType="withEffect">
                                  <p:stCondLst>
                                    <p:cond delay="50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0"/>
                                        <p:tgtEl>
                                          <p:spTgt spid="53"/>
                                        </p:tgtEl>
                                      </p:cBhvr>
                                    </p:animEffect>
                                  </p:childTnLst>
                                </p:cTn>
                              </p:par>
                              <p:par>
                                <p:cTn id="16" presetID="23" presetClass="entr" presetSubtype="288" fill="hold" nodeType="withEffect">
                                  <p:stCondLst>
                                    <p:cond delay="500"/>
                                  </p:stCondLst>
                                  <p:childTnLst>
                                    <p:set>
                                      <p:cBhvr>
                                        <p:cTn id="17" dur="1" fill="hold">
                                          <p:stCondLst>
                                            <p:cond delay="0"/>
                                          </p:stCondLst>
                                        </p:cTn>
                                        <p:tgtEl>
                                          <p:spTgt spid="53"/>
                                        </p:tgtEl>
                                        <p:attrNameLst>
                                          <p:attrName>style.visibility</p:attrName>
                                        </p:attrNameLst>
                                      </p:cBhvr>
                                      <p:to>
                                        <p:strVal val="visible"/>
                                      </p:to>
                                    </p:set>
                                    <p:anim calcmode="lin" valueType="num">
                                      <p:cBhvr>
                                        <p:cTn id="18" dur="500" fill="hold"/>
                                        <p:tgtEl>
                                          <p:spTgt spid="53"/>
                                        </p:tgtEl>
                                        <p:attrNameLst>
                                          <p:attrName>ppt_w</p:attrName>
                                        </p:attrNameLst>
                                      </p:cBhvr>
                                      <p:tavLst>
                                        <p:tav tm="0">
                                          <p:val>
                                            <p:strVal val="4/3*#ppt_w"/>
                                          </p:val>
                                        </p:tav>
                                        <p:tav tm="100000">
                                          <p:val>
                                            <p:strVal val="#ppt_w"/>
                                          </p:val>
                                        </p:tav>
                                      </p:tavLst>
                                    </p:anim>
                                    <p:anim calcmode="lin" valueType="num">
                                      <p:cBhvr>
                                        <p:cTn id="19" dur="500" fill="hold"/>
                                        <p:tgtEl>
                                          <p:spTgt spid="53"/>
                                        </p:tgtEl>
                                        <p:attrNameLst>
                                          <p:attrName>ppt_h</p:attrName>
                                        </p:attrNameLst>
                                      </p:cBhvr>
                                      <p:tavLst>
                                        <p:tav tm="0">
                                          <p:val>
                                            <p:strVal val="4/3*#ppt_h"/>
                                          </p:val>
                                        </p:tav>
                                        <p:tav tm="100000">
                                          <p:val>
                                            <p:strVal val="#ppt_h"/>
                                          </p:val>
                                        </p:tav>
                                      </p:tavLst>
                                    </p:anim>
                                  </p:childTnLst>
                                </p:cTn>
                              </p:par>
                              <p:par>
                                <p:cTn id="20" presetID="8" presetClass="emph" presetSubtype="0" fill="hold" nodeType="withEffect">
                                  <p:stCondLst>
                                    <p:cond delay="2500"/>
                                  </p:stCondLst>
                                  <p:childTnLst>
                                    <p:animRot by="-5400000">
                                      <p:cBhvr>
                                        <p:cTn id="21" dur="500" fill="hold"/>
                                        <p:tgtEl>
                                          <p:spTgt spid="53"/>
                                        </p:tgtEl>
                                        <p:attrNameLst>
                                          <p:attrName>r</p:attrName>
                                        </p:attrNameLst>
                                      </p:cBhvr>
                                    </p:animRot>
                                  </p:childTnLst>
                                </p:cTn>
                              </p:par>
                              <p:par>
                                <p:cTn id="22" presetID="10" presetClass="entr" presetSubtype="0" fill="hold" nodeType="withEffect">
                                  <p:stCondLst>
                                    <p:cond delay="500"/>
                                  </p:stCondLst>
                                  <p:childTnLst>
                                    <p:set>
                                      <p:cBhvr>
                                        <p:cTn id="23" dur="1" fill="hold">
                                          <p:stCondLst>
                                            <p:cond delay="0"/>
                                          </p:stCondLst>
                                        </p:cTn>
                                        <p:tgtEl>
                                          <p:spTgt spid="78"/>
                                        </p:tgtEl>
                                        <p:attrNameLst>
                                          <p:attrName>style.visibility</p:attrName>
                                        </p:attrNameLst>
                                      </p:cBhvr>
                                      <p:to>
                                        <p:strVal val="visible"/>
                                      </p:to>
                                    </p:set>
                                    <p:animEffect transition="in" filter="fade">
                                      <p:cBhvr>
                                        <p:cTn id="24" dur="500"/>
                                        <p:tgtEl>
                                          <p:spTgt spid="78"/>
                                        </p:tgtEl>
                                      </p:cBhvr>
                                    </p:animEffect>
                                  </p:childTnLst>
                                </p:cTn>
                              </p:par>
                              <p:par>
                                <p:cTn id="25" presetID="23" presetClass="entr" presetSubtype="288" fill="hold" nodeType="withEffect">
                                  <p:stCondLst>
                                    <p:cond delay="500"/>
                                  </p:stCondLst>
                                  <p:childTnLst>
                                    <p:set>
                                      <p:cBhvr>
                                        <p:cTn id="26" dur="1" fill="hold">
                                          <p:stCondLst>
                                            <p:cond delay="0"/>
                                          </p:stCondLst>
                                        </p:cTn>
                                        <p:tgtEl>
                                          <p:spTgt spid="78"/>
                                        </p:tgtEl>
                                        <p:attrNameLst>
                                          <p:attrName>style.visibility</p:attrName>
                                        </p:attrNameLst>
                                      </p:cBhvr>
                                      <p:to>
                                        <p:strVal val="visible"/>
                                      </p:to>
                                    </p:set>
                                    <p:anim calcmode="lin" valueType="num">
                                      <p:cBhvr>
                                        <p:cTn id="27" dur="500" fill="hold"/>
                                        <p:tgtEl>
                                          <p:spTgt spid="78"/>
                                        </p:tgtEl>
                                        <p:attrNameLst>
                                          <p:attrName>ppt_w</p:attrName>
                                        </p:attrNameLst>
                                      </p:cBhvr>
                                      <p:tavLst>
                                        <p:tav tm="0">
                                          <p:val>
                                            <p:strVal val="4/3*#ppt_w"/>
                                          </p:val>
                                        </p:tav>
                                        <p:tav tm="100000">
                                          <p:val>
                                            <p:strVal val="#ppt_w"/>
                                          </p:val>
                                        </p:tav>
                                      </p:tavLst>
                                    </p:anim>
                                    <p:anim calcmode="lin" valueType="num">
                                      <p:cBhvr>
                                        <p:cTn id="28" dur="500" fill="hold"/>
                                        <p:tgtEl>
                                          <p:spTgt spid="78"/>
                                        </p:tgtEl>
                                        <p:attrNameLst>
                                          <p:attrName>ppt_h</p:attrName>
                                        </p:attrNameLst>
                                      </p:cBhvr>
                                      <p:tavLst>
                                        <p:tav tm="0">
                                          <p:val>
                                            <p:strVal val="4/3*#ppt_h"/>
                                          </p:val>
                                        </p:tav>
                                        <p:tav tm="100000">
                                          <p:val>
                                            <p:strVal val="#ppt_h"/>
                                          </p:val>
                                        </p:tav>
                                      </p:tavLst>
                                    </p:anim>
                                  </p:childTnLst>
                                </p:cTn>
                              </p:par>
                              <p:par>
                                <p:cTn id="29" presetID="10" presetClass="entr" presetSubtype="0" fill="hold" nodeType="withEffect">
                                  <p:stCondLst>
                                    <p:cond delay="1000"/>
                                  </p:stCondLst>
                                  <p:childTnLst>
                                    <p:set>
                                      <p:cBhvr>
                                        <p:cTn id="30" dur="1" fill="hold">
                                          <p:stCondLst>
                                            <p:cond delay="0"/>
                                          </p:stCondLst>
                                        </p:cTn>
                                        <p:tgtEl>
                                          <p:spTgt spid="175"/>
                                        </p:tgtEl>
                                        <p:attrNameLst>
                                          <p:attrName>style.visibility</p:attrName>
                                        </p:attrNameLst>
                                      </p:cBhvr>
                                      <p:to>
                                        <p:strVal val="visible"/>
                                      </p:to>
                                    </p:set>
                                    <p:animEffect transition="in" filter="fade">
                                      <p:cBhvr>
                                        <p:cTn id="31" dur="1000"/>
                                        <p:tgtEl>
                                          <p:spTgt spid="175"/>
                                        </p:tgtEl>
                                      </p:cBhvr>
                                    </p:animEffect>
                                  </p:childTnLst>
                                </p:cTn>
                              </p:par>
                              <p:par>
                                <p:cTn id="32" presetID="8" presetClass="emph" presetSubtype="0" fill="hold" nodeType="withEffect">
                                  <p:stCondLst>
                                    <p:cond delay="1000"/>
                                  </p:stCondLst>
                                  <p:childTnLst>
                                    <p:animRot by="-5400000">
                                      <p:cBhvr>
                                        <p:cTn id="33" dur="1000" fill="hold"/>
                                        <p:tgtEl>
                                          <p:spTgt spid="175"/>
                                        </p:tgtEl>
                                        <p:attrNameLst>
                                          <p:attrName>r</p:attrName>
                                        </p:attrNameLst>
                                      </p:cBhvr>
                                    </p:animRot>
                                  </p:childTnLst>
                                </p:cTn>
                              </p:par>
                              <p:par>
                                <p:cTn id="34" presetID="10" presetClass="entr" presetSubtype="0" fill="hold" grpId="1" nodeType="withEffect">
                                  <p:stCondLst>
                                    <p:cond delay="1000"/>
                                  </p:stCondLst>
                                  <p:childTnLst>
                                    <p:set>
                                      <p:cBhvr>
                                        <p:cTn id="35" dur="1" fill="hold">
                                          <p:stCondLst>
                                            <p:cond delay="0"/>
                                          </p:stCondLst>
                                        </p:cTn>
                                        <p:tgtEl>
                                          <p:spTgt spid="50"/>
                                        </p:tgtEl>
                                        <p:attrNameLst>
                                          <p:attrName>style.visibility</p:attrName>
                                        </p:attrNameLst>
                                      </p:cBhvr>
                                      <p:to>
                                        <p:strVal val="visible"/>
                                      </p:to>
                                    </p:set>
                                    <p:animEffect transition="in" filter="fade">
                                      <p:cBhvr>
                                        <p:cTn id="36" dur="500"/>
                                        <p:tgtEl>
                                          <p:spTgt spid="50"/>
                                        </p:tgtEl>
                                      </p:cBhvr>
                                    </p:animEffect>
                                  </p:childTnLst>
                                </p:cTn>
                              </p:par>
                              <p:par>
                                <p:cTn id="37" presetID="10" presetClass="entr" presetSubtype="0" fill="hold" nodeType="withEffect">
                                  <p:stCondLst>
                                    <p:cond delay="1000"/>
                                  </p:stCondLst>
                                  <p:childTnLst>
                                    <p:set>
                                      <p:cBhvr>
                                        <p:cTn id="38" dur="1" fill="hold">
                                          <p:stCondLst>
                                            <p:cond delay="0"/>
                                          </p:stCondLst>
                                        </p:cTn>
                                        <p:tgtEl>
                                          <p:spTgt spid="180"/>
                                        </p:tgtEl>
                                        <p:attrNameLst>
                                          <p:attrName>style.visibility</p:attrName>
                                        </p:attrNameLst>
                                      </p:cBhvr>
                                      <p:to>
                                        <p:strVal val="visible"/>
                                      </p:to>
                                    </p:set>
                                    <p:animEffect transition="in" filter="fade">
                                      <p:cBhvr>
                                        <p:cTn id="39" dur="2000"/>
                                        <p:tgtEl>
                                          <p:spTgt spid="180"/>
                                        </p:tgtEl>
                                      </p:cBhvr>
                                    </p:animEffect>
                                  </p:childTnLst>
                                </p:cTn>
                              </p:par>
                              <p:par>
                                <p:cTn id="40" presetID="8" presetClass="emph" presetSubtype="0" fill="hold" nodeType="withEffect">
                                  <p:stCondLst>
                                    <p:cond delay="1000"/>
                                  </p:stCondLst>
                                  <p:childTnLst>
                                    <p:animRot by="16200000">
                                      <p:cBhvr>
                                        <p:cTn id="41" dur="5500" fill="hold"/>
                                        <p:tgtEl>
                                          <p:spTgt spid="180"/>
                                        </p:tgtEl>
                                        <p:attrNameLst>
                                          <p:attrName>r</p:attrName>
                                        </p:attrNameLst>
                                      </p:cBhvr>
                                    </p:animRot>
                                  </p:childTnLst>
                                </p:cTn>
                              </p:par>
                              <p:par>
                                <p:cTn id="42" presetID="10" presetClass="entr" presetSubtype="0" fill="hold" nodeType="withEffect">
                                  <p:stCondLst>
                                    <p:cond delay="1800"/>
                                  </p:stCondLst>
                                  <p:childTnLst>
                                    <p:set>
                                      <p:cBhvr>
                                        <p:cTn id="43" dur="1" fill="hold">
                                          <p:stCondLst>
                                            <p:cond delay="0"/>
                                          </p:stCondLst>
                                        </p:cTn>
                                        <p:tgtEl>
                                          <p:spTgt spid="62"/>
                                        </p:tgtEl>
                                        <p:attrNameLst>
                                          <p:attrName>style.visibility</p:attrName>
                                        </p:attrNameLst>
                                      </p:cBhvr>
                                      <p:to>
                                        <p:strVal val="visible"/>
                                      </p:to>
                                    </p:set>
                                    <p:animEffect transition="in" filter="fade">
                                      <p:cBhvr>
                                        <p:cTn id="44" dur="500"/>
                                        <p:tgtEl>
                                          <p:spTgt spid="62"/>
                                        </p:tgtEl>
                                      </p:cBhvr>
                                    </p:animEffect>
                                  </p:childTnLst>
                                </p:cTn>
                              </p:par>
                              <p:par>
                                <p:cTn id="45" presetID="23" presetClass="entr" presetSubtype="288" fill="hold" nodeType="withEffect">
                                  <p:stCondLst>
                                    <p:cond delay="1800"/>
                                  </p:stCondLst>
                                  <p:childTnLst>
                                    <p:set>
                                      <p:cBhvr>
                                        <p:cTn id="46" dur="1" fill="hold">
                                          <p:stCondLst>
                                            <p:cond delay="0"/>
                                          </p:stCondLst>
                                        </p:cTn>
                                        <p:tgtEl>
                                          <p:spTgt spid="62"/>
                                        </p:tgtEl>
                                        <p:attrNameLst>
                                          <p:attrName>style.visibility</p:attrName>
                                        </p:attrNameLst>
                                      </p:cBhvr>
                                      <p:to>
                                        <p:strVal val="visible"/>
                                      </p:to>
                                    </p:set>
                                    <p:anim calcmode="lin" valueType="num">
                                      <p:cBhvr>
                                        <p:cTn id="47" dur="500" fill="hold"/>
                                        <p:tgtEl>
                                          <p:spTgt spid="62"/>
                                        </p:tgtEl>
                                        <p:attrNameLst>
                                          <p:attrName>ppt_w</p:attrName>
                                        </p:attrNameLst>
                                      </p:cBhvr>
                                      <p:tavLst>
                                        <p:tav tm="0">
                                          <p:val>
                                            <p:strVal val="4/3*#ppt_w"/>
                                          </p:val>
                                        </p:tav>
                                        <p:tav tm="100000">
                                          <p:val>
                                            <p:strVal val="#ppt_w"/>
                                          </p:val>
                                        </p:tav>
                                      </p:tavLst>
                                    </p:anim>
                                    <p:anim calcmode="lin" valueType="num">
                                      <p:cBhvr>
                                        <p:cTn id="48" dur="500" fill="hold"/>
                                        <p:tgtEl>
                                          <p:spTgt spid="62"/>
                                        </p:tgtEl>
                                        <p:attrNameLst>
                                          <p:attrName>ppt_h</p:attrName>
                                        </p:attrNameLst>
                                      </p:cBhvr>
                                      <p:tavLst>
                                        <p:tav tm="0">
                                          <p:val>
                                            <p:strVal val="4/3*#ppt_h"/>
                                          </p:val>
                                        </p:tav>
                                        <p:tav tm="100000">
                                          <p:val>
                                            <p:strVal val="#ppt_h"/>
                                          </p:val>
                                        </p:tav>
                                      </p:tavLst>
                                    </p:anim>
                                  </p:childTnLst>
                                </p:cTn>
                              </p:par>
                              <p:par>
                                <p:cTn id="49" presetID="8" presetClass="emph" presetSubtype="0" fill="hold" nodeType="withEffect">
                                  <p:stCondLst>
                                    <p:cond delay="2250"/>
                                  </p:stCondLst>
                                  <p:childTnLst>
                                    <p:animRot by="600000">
                                      <p:cBhvr>
                                        <p:cTn id="50" dur="4250" fill="hold"/>
                                        <p:tgtEl>
                                          <p:spTgt spid="62"/>
                                        </p:tgtEl>
                                        <p:attrNameLst>
                                          <p:attrName>r</p:attrName>
                                        </p:attrNameLst>
                                      </p:cBhvr>
                                    </p:animRot>
                                  </p:childTnLst>
                                </p:cTn>
                              </p:par>
                              <p:par>
                                <p:cTn id="51" presetID="10" presetClass="entr" presetSubtype="0" fill="hold" nodeType="withEffect">
                                  <p:stCondLst>
                                    <p:cond delay="2000"/>
                                  </p:stCondLst>
                                  <p:childTnLst>
                                    <p:set>
                                      <p:cBhvr>
                                        <p:cTn id="52" dur="1" fill="hold">
                                          <p:stCondLst>
                                            <p:cond delay="0"/>
                                          </p:stCondLst>
                                        </p:cTn>
                                        <p:tgtEl>
                                          <p:spTgt spid="56"/>
                                        </p:tgtEl>
                                        <p:attrNameLst>
                                          <p:attrName>style.visibility</p:attrName>
                                        </p:attrNameLst>
                                      </p:cBhvr>
                                      <p:to>
                                        <p:strVal val="visible"/>
                                      </p:to>
                                    </p:set>
                                    <p:animEffect transition="in" filter="fade">
                                      <p:cBhvr>
                                        <p:cTn id="53" dur="500"/>
                                        <p:tgtEl>
                                          <p:spTgt spid="56"/>
                                        </p:tgtEl>
                                      </p:cBhvr>
                                    </p:animEffect>
                                  </p:childTnLst>
                                </p:cTn>
                              </p:par>
                              <p:par>
                                <p:cTn id="54" presetID="23" presetClass="entr" presetSubtype="288" fill="hold" nodeType="withEffect">
                                  <p:stCondLst>
                                    <p:cond delay="2000"/>
                                  </p:stCondLst>
                                  <p:childTnLst>
                                    <p:set>
                                      <p:cBhvr>
                                        <p:cTn id="55" dur="1" fill="hold">
                                          <p:stCondLst>
                                            <p:cond delay="0"/>
                                          </p:stCondLst>
                                        </p:cTn>
                                        <p:tgtEl>
                                          <p:spTgt spid="56"/>
                                        </p:tgtEl>
                                        <p:attrNameLst>
                                          <p:attrName>style.visibility</p:attrName>
                                        </p:attrNameLst>
                                      </p:cBhvr>
                                      <p:to>
                                        <p:strVal val="visible"/>
                                      </p:to>
                                    </p:set>
                                    <p:anim calcmode="lin" valueType="num">
                                      <p:cBhvr>
                                        <p:cTn id="56" dur="500" fill="hold"/>
                                        <p:tgtEl>
                                          <p:spTgt spid="56"/>
                                        </p:tgtEl>
                                        <p:attrNameLst>
                                          <p:attrName>ppt_w</p:attrName>
                                        </p:attrNameLst>
                                      </p:cBhvr>
                                      <p:tavLst>
                                        <p:tav tm="0">
                                          <p:val>
                                            <p:strVal val="4/3*#ppt_w"/>
                                          </p:val>
                                        </p:tav>
                                        <p:tav tm="100000">
                                          <p:val>
                                            <p:strVal val="#ppt_w"/>
                                          </p:val>
                                        </p:tav>
                                      </p:tavLst>
                                    </p:anim>
                                    <p:anim calcmode="lin" valueType="num">
                                      <p:cBhvr>
                                        <p:cTn id="57" dur="500" fill="hold"/>
                                        <p:tgtEl>
                                          <p:spTgt spid="56"/>
                                        </p:tgtEl>
                                        <p:attrNameLst>
                                          <p:attrName>ppt_h</p:attrName>
                                        </p:attrNameLst>
                                      </p:cBhvr>
                                      <p:tavLst>
                                        <p:tav tm="0">
                                          <p:val>
                                            <p:strVal val="4/3*#ppt_h"/>
                                          </p:val>
                                        </p:tav>
                                        <p:tav tm="100000">
                                          <p:val>
                                            <p:strVal val="#ppt_h"/>
                                          </p:val>
                                        </p:tav>
                                      </p:tavLst>
                                    </p:anim>
                                  </p:childTnLst>
                                </p:cTn>
                              </p:par>
                              <p:par>
                                <p:cTn id="58" presetID="8" presetClass="emph" presetSubtype="0" fill="hold" nodeType="withEffect">
                                  <p:stCondLst>
                                    <p:cond delay="2500"/>
                                  </p:stCondLst>
                                  <p:childTnLst>
                                    <p:animRot by="-600000">
                                      <p:cBhvr>
                                        <p:cTn id="59" dur="4000" fill="hold"/>
                                        <p:tgtEl>
                                          <p:spTgt spid="56"/>
                                        </p:tgtEl>
                                        <p:attrNameLst>
                                          <p:attrName>r</p:attrName>
                                        </p:attrNameLst>
                                      </p:cBhvr>
                                    </p:animRot>
                                  </p:childTnLst>
                                </p:cTn>
                              </p:par>
                              <p:par>
                                <p:cTn id="60" presetID="10" presetClass="entr" presetSubtype="0" fill="hold" nodeType="withEffect">
                                  <p:stCondLst>
                                    <p:cond delay="2200"/>
                                  </p:stCondLst>
                                  <p:childTnLst>
                                    <p:set>
                                      <p:cBhvr>
                                        <p:cTn id="61" dur="1" fill="hold">
                                          <p:stCondLst>
                                            <p:cond delay="0"/>
                                          </p:stCondLst>
                                        </p:cTn>
                                        <p:tgtEl>
                                          <p:spTgt spid="65"/>
                                        </p:tgtEl>
                                        <p:attrNameLst>
                                          <p:attrName>style.visibility</p:attrName>
                                        </p:attrNameLst>
                                      </p:cBhvr>
                                      <p:to>
                                        <p:strVal val="visible"/>
                                      </p:to>
                                    </p:set>
                                    <p:animEffect transition="in" filter="fade">
                                      <p:cBhvr>
                                        <p:cTn id="62" dur="500"/>
                                        <p:tgtEl>
                                          <p:spTgt spid="65"/>
                                        </p:tgtEl>
                                      </p:cBhvr>
                                    </p:animEffect>
                                  </p:childTnLst>
                                </p:cTn>
                              </p:par>
                              <p:par>
                                <p:cTn id="63" presetID="23" presetClass="entr" presetSubtype="288" fill="hold" nodeType="withEffect">
                                  <p:stCondLst>
                                    <p:cond delay="2200"/>
                                  </p:stCondLst>
                                  <p:childTnLst>
                                    <p:set>
                                      <p:cBhvr>
                                        <p:cTn id="64" dur="1" fill="hold">
                                          <p:stCondLst>
                                            <p:cond delay="0"/>
                                          </p:stCondLst>
                                        </p:cTn>
                                        <p:tgtEl>
                                          <p:spTgt spid="65"/>
                                        </p:tgtEl>
                                        <p:attrNameLst>
                                          <p:attrName>style.visibility</p:attrName>
                                        </p:attrNameLst>
                                      </p:cBhvr>
                                      <p:to>
                                        <p:strVal val="visible"/>
                                      </p:to>
                                    </p:set>
                                    <p:anim calcmode="lin" valueType="num">
                                      <p:cBhvr>
                                        <p:cTn id="65" dur="500" fill="hold"/>
                                        <p:tgtEl>
                                          <p:spTgt spid="65"/>
                                        </p:tgtEl>
                                        <p:attrNameLst>
                                          <p:attrName>ppt_w</p:attrName>
                                        </p:attrNameLst>
                                      </p:cBhvr>
                                      <p:tavLst>
                                        <p:tav tm="0">
                                          <p:val>
                                            <p:strVal val="4/3*#ppt_w"/>
                                          </p:val>
                                        </p:tav>
                                        <p:tav tm="100000">
                                          <p:val>
                                            <p:strVal val="#ppt_w"/>
                                          </p:val>
                                        </p:tav>
                                      </p:tavLst>
                                    </p:anim>
                                    <p:anim calcmode="lin" valueType="num">
                                      <p:cBhvr>
                                        <p:cTn id="66" dur="500" fill="hold"/>
                                        <p:tgtEl>
                                          <p:spTgt spid="65"/>
                                        </p:tgtEl>
                                        <p:attrNameLst>
                                          <p:attrName>ppt_h</p:attrName>
                                        </p:attrNameLst>
                                      </p:cBhvr>
                                      <p:tavLst>
                                        <p:tav tm="0">
                                          <p:val>
                                            <p:strVal val="4/3*#ppt_h"/>
                                          </p:val>
                                        </p:tav>
                                        <p:tav tm="100000">
                                          <p:val>
                                            <p:strVal val="#ppt_h"/>
                                          </p:val>
                                        </p:tav>
                                      </p:tavLst>
                                    </p:anim>
                                  </p:childTnLst>
                                </p:cTn>
                              </p:par>
                              <p:par>
                                <p:cTn id="67" presetID="8" presetClass="emph" presetSubtype="0" fill="hold" nodeType="withEffect">
                                  <p:stCondLst>
                                    <p:cond delay="2500"/>
                                  </p:stCondLst>
                                  <p:childTnLst>
                                    <p:animRot by="600000">
                                      <p:cBhvr>
                                        <p:cTn id="68" dur="4000" fill="hold"/>
                                        <p:tgtEl>
                                          <p:spTgt spid="65"/>
                                        </p:tgtEl>
                                        <p:attrNameLst>
                                          <p:attrName>r</p:attrName>
                                        </p:attrNameLst>
                                      </p:cBhvr>
                                    </p:animRot>
                                  </p:childTnLst>
                                </p:cTn>
                              </p:par>
                              <p:par>
                                <p:cTn id="69" presetID="10" presetClass="entr" presetSubtype="0" fill="hold" nodeType="withEffect">
                                  <p:stCondLst>
                                    <p:cond delay="2400"/>
                                  </p:stCondLst>
                                  <p:childTnLst>
                                    <p:set>
                                      <p:cBhvr>
                                        <p:cTn id="70" dur="1" fill="hold">
                                          <p:stCondLst>
                                            <p:cond delay="0"/>
                                          </p:stCondLst>
                                        </p:cTn>
                                        <p:tgtEl>
                                          <p:spTgt spid="68"/>
                                        </p:tgtEl>
                                        <p:attrNameLst>
                                          <p:attrName>style.visibility</p:attrName>
                                        </p:attrNameLst>
                                      </p:cBhvr>
                                      <p:to>
                                        <p:strVal val="visible"/>
                                      </p:to>
                                    </p:set>
                                    <p:animEffect transition="in" filter="fade">
                                      <p:cBhvr>
                                        <p:cTn id="71" dur="500"/>
                                        <p:tgtEl>
                                          <p:spTgt spid="68"/>
                                        </p:tgtEl>
                                      </p:cBhvr>
                                    </p:animEffect>
                                  </p:childTnLst>
                                </p:cTn>
                              </p:par>
                              <p:par>
                                <p:cTn id="72" presetID="23" presetClass="entr" presetSubtype="288" fill="hold" nodeType="withEffect">
                                  <p:stCondLst>
                                    <p:cond delay="2400"/>
                                  </p:stCondLst>
                                  <p:childTnLst>
                                    <p:set>
                                      <p:cBhvr>
                                        <p:cTn id="73" dur="1" fill="hold">
                                          <p:stCondLst>
                                            <p:cond delay="0"/>
                                          </p:stCondLst>
                                        </p:cTn>
                                        <p:tgtEl>
                                          <p:spTgt spid="68"/>
                                        </p:tgtEl>
                                        <p:attrNameLst>
                                          <p:attrName>style.visibility</p:attrName>
                                        </p:attrNameLst>
                                      </p:cBhvr>
                                      <p:to>
                                        <p:strVal val="visible"/>
                                      </p:to>
                                    </p:set>
                                    <p:anim calcmode="lin" valueType="num">
                                      <p:cBhvr>
                                        <p:cTn id="74" dur="500" fill="hold"/>
                                        <p:tgtEl>
                                          <p:spTgt spid="68"/>
                                        </p:tgtEl>
                                        <p:attrNameLst>
                                          <p:attrName>ppt_w</p:attrName>
                                        </p:attrNameLst>
                                      </p:cBhvr>
                                      <p:tavLst>
                                        <p:tav tm="0">
                                          <p:val>
                                            <p:strVal val="4/3*#ppt_w"/>
                                          </p:val>
                                        </p:tav>
                                        <p:tav tm="100000">
                                          <p:val>
                                            <p:strVal val="#ppt_w"/>
                                          </p:val>
                                        </p:tav>
                                      </p:tavLst>
                                    </p:anim>
                                    <p:anim calcmode="lin" valueType="num">
                                      <p:cBhvr>
                                        <p:cTn id="75" dur="500" fill="hold"/>
                                        <p:tgtEl>
                                          <p:spTgt spid="68"/>
                                        </p:tgtEl>
                                        <p:attrNameLst>
                                          <p:attrName>ppt_h</p:attrName>
                                        </p:attrNameLst>
                                      </p:cBhvr>
                                      <p:tavLst>
                                        <p:tav tm="0">
                                          <p:val>
                                            <p:strVal val="4/3*#ppt_h"/>
                                          </p:val>
                                        </p:tav>
                                        <p:tav tm="100000">
                                          <p:val>
                                            <p:strVal val="#ppt_h"/>
                                          </p:val>
                                        </p:tav>
                                      </p:tavLst>
                                    </p:anim>
                                  </p:childTnLst>
                                </p:cTn>
                              </p:par>
                              <p:par>
                                <p:cTn id="76" presetID="8" presetClass="emph" presetSubtype="0" fill="hold" nodeType="withEffect">
                                  <p:stCondLst>
                                    <p:cond delay="2750"/>
                                  </p:stCondLst>
                                  <p:childTnLst>
                                    <p:animRot by="-600000">
                                      <p:cBhvr>
                                        <p:cTn id="77" dur="3750" fill="hold"/>
                                        <p:tgtEl>
                                          <p:spTgt spid="68"/>
                                        </p:tgtEl>
                                        <p:attrNameLst>
                                          <p:attrName>r</p:attrName>
                                        </p:attrNameLst>
                                      </p:cBhvr>
                                    </p:animRot>
                                  </p:childTnLst>
                                </p:cTn>
                              </p:par>
                              <p:par>
                                <p:cTn id="78" presetID="10" presetClass="entr" presetSubtype="0" fill="hold" grpId="1" nodeType="withEffect">
                                  <p:stCondLst>
                                    <p:cond delay="75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par>
                                <p:cTn id="81" presetID="23" presetClass="entr" presetSubtype="16" fill="hold" grpId="0" nodeType="withEffect">
                                  <p:stCondLst>
                                    <p:cond delay="750"/>
                                  </p:stCondLst>
                                  <p:childTnLst>
                                    <p:set>
                                      <p:cBhvr>
                                        <p:cTn id="82" dur="1" fill="hold">
                                          <p:stCondLst>
                                            <p:cond delay="0"/>
                                          </p:stCondLst>
                                        </p:cTn>
                                        <p:tgtEl>
                                          <p:spTgt spid="51"/>
                                        </p:tgtEl>
                                        <p:attrNameLst>
                                          <p:attrName>style.visibility</p:attrName>
                                        </p:attrNameLst>
                                      </p:cBhvr>
                                      <p:to>
                                        <p:strVal val="visible"/>
                                      </p:to>
                                    </p:set>
                                    <p:anim calcmode="lin" valueType="num">
                                      <p:cBhvr>
                                        <p:cTn id="83" dur="500" fill="hold"/>
                                        <p:tgtEl>
                                          <p:spTgt spid="51"/>
                                        </p:tgtEl>
                                        <p:attrNameLst>
                                          <p:attrName>ppt_w</p:attrName>
                                        </p:attrNameLst>
                                      </p:cBhvr>
                                      <p:tavLst>
                                        <p:tav tm="0">
                                          <p:val>
                                            <p:fltVal val="0"/>
                                          </p:val>
                                        </p:tav>
                                        <p:tav tm="100000">
                                          <p:val>
                                            <p:strVal val="#ppt_w"/>
                                          </p:val>
                                        </p:tav>
                                      </p:tavLst>
                                    </p:anim>
                                    <p:anim calcmode="lin" valueType="num">
                                      <p:cBhvr>
                                        <p:cTn id="84" dur="500" fill="hold"/>
                                        <p:tgtEl>
                                          <p:spTgt spid="51"/>
                                        </p:tgtEl>
                                        <p:attrNameLst>
                                          <p:attrName>ppt_h</p:attrName>
                                        </p:attrNameLst>
                                      </p:cBhvr>
                                      <p:tavLst>
                                        <p:tav tm="0">
                                          <p:val>
                                            <p:fltVal val="0"/>
                                          </p:val>
                                        </p:tav>
                                        <p:tav tm="100000">
                                          <p:val>
                                            <p:strVal val="#ppt_h"/>
                                          </p:val>
                                        </p:tav>
                                      </p:tavLst>
                                    </p:anim>
                                  </p:childTnLst>
                                </p:cTn>
                              </p:par>
                              <p:par>
                                <p:cTn id="85" presetID="10" presetClass="entr" presetSubtype="0" fill="hold" nodeType="withEffect">
                                  <p:stCondLst>
                                    <p:cond delay="1250"/>
                                  </p:stCondLst>
                                  <p:childTnLst>
                                    <p:set>
                                      <p:cBhvr>
                                        <p:cTn id="86" dur="1" fill="hold">
                                          <p:stCondLst>
                                            <p:cond delay="0"/>
                                          </p:stCondLst>
                                        </p:cTn>
                                        <p:tgtEl>
                                          <p:spTgt spid="59"/>
                                        </p:tgtEl>
                                        <p:attrNameLst>
                                          <p:attrName>style.visibility</p:attrName>
                                        </p:attrNameLst>
                                      </p:cBhvr>
                                      <p:to>
                                        <p:strVal val="visible"/>
                                      </p:to>
                                    </p:set>
                                    <p:animEffect transition="in" filter="fade">
                                      <p:cBhvr>
                                        <p:cTn id="87" dur="750"/>
                                        <p:tgtEl>
                                          <p:spTgt spid="59"/>
                                        </p:tgtEl>
                                      </p:cBhvr>
                                    </p:animEffect>
                                  </p:childTnLst>
                                </p:cTn>
                              </p:par>
                              <p:par>
                                <p:cTn id="88" presetID="8" presetClass="emph" presetSubtype="0" fill="hold" nodeType="withEffect">
                                  <p:stCondLst>
                                    <p:cond delay="1250"/>
                                  </p:stCondLst>
                                  <p:childTnLst>
                                    <p:animRot by="10800000">
                                      <p:cBhvr>
                                        <p:cTn id="89" dur="5250" fill="hold"/>
                                        <p:tgtEl>
                                          <p:spTgt spid="59"/>
                                        </p:tgtEl>
                                        <p:attrNameLst>
                                          <p:attrName>r</p:attrName>
                                        </p:attrNameLst>
                                      </p:cBhvr>
                                    </p:animRot>
                                  </p:childTnLst>
                                </p:cTn>
                              </p:par>
                              <p:par>
                                <p:cTn id="90" presetID="10" presetClass="entr" presetSubtype="0" fill="hold" grpId="0" nodeType="withEffect">
                                  <p:stCondLst>
                                    <p:cond delay="3000"/>
                                  </p:stCondLst>
                                  <p:childTnLst>
                                    <p:set>
                                      <p:cBhvr>
                                        <p:cTn id="91" dur="1" fill="hold">
                                          <p:stCondLst>
                                            <p:cond delay="0"/>
                                          </p:stCondLst>
                                        </p:cTn>
                                        <p:tgtEl>
                                          <p:spTgt spid="71"/>
                                        </p:tgtEl>
                                        <p:attrNameLst>
                                          <p:attrName>style.visibility</p:attrName>
                                        </p:attrNameLst>
                                      </p:cBhvr>
                                      <p:to>
                                        <p:strVal val="visible"/>
                                      </p:to>
                                    </p:set>
                                    <p:animEffect transition="in" filter="fade">
                                      <p:cBhvr>
                                        <p:cTn id="92" dur="500"/>
                                        <p:tgtEl>
                                          <p:spTgt spid="71"/>
                                        </p:tgtEl>
                                      </p:cBhvr>
                                    </p:animEffect>
                                  </p:childTnLst>
                                </p:cTn>
                              </p:par>
                              <p:par>
                                <p:cTn id="93" presetID="10" presetClass="entr" presetSubtype="0" fill="hold" grpId="0" nodeType="withEffect">
                                  <p:stCondLst>
                                    <p:cond delay="3250"/>
                                  </p:stCondLst>
                                  <p:childTnLst>
                                    <p:set>
                                      <p:cBhvr>
                                        <p:cTn id="94" dur="1" fill="hold">
                                          <p:stCondLst>
                                            <p:cond delay="0"/>
                                          </p:stCondLst>
                                        </p:cTn>
                                        <p:tgtEl>
                                          <p:spTgt spid="72"/>
                                        </p:tgtEl>
                                        <p:attrNameLst>
                                          <p:attrName>style.visibility</p:attrName>
                                        </p:attrNameLst>
                                      </p:cBhvr>
                                      <p:to>
                                        <p:strVal val="visible"/>
                                      </p:to>
                                    </p:set>
                                    <p:animEffect transition="in" filter="fade">
                                      <p:cBhvr>
                                        <p:cTn id="95" dur="500"/>
                                        <p:tgtEl>
                                          <p:spTgt spid="72"/>
                                        </p:tgtEl>
                                      </p:cBhvr>
                                    </p:animEffect>
                                  </p:childTnLst>
                                </p:cTn>
                              </p:par>
                              <p:par>
                                <p:cTn id="96" presetID="10" presetClass="entr" presetSubtype="0" fill="hold" grpId="0" nodeType="withEffect">
                                  <p:stCondLst>
                                    <p:cond delay="3500"/>
                                  </p:stCondLst>
                                  <p:childTnLst>
                                    <p:set>
                                      <p:cBhvr>
                                        <p:cTn id="97" dur="1" fill="hold">
                                          <p:stCondLst>
                                            <p:cond delay="0"/>
                                          </p:stCondLst>
                                        </p:cTn>
                                        <p:tgtEl>
                                          <p:spTgt spid="73"/>
                                        </p:tgtEl>
                                        <p:attrNameLst>
                                          <p:attrName>style.visibility</p:attrName>
                                        </p:attrNameLst>
                                      </p:cBhvr>
                                      <p:to>
                                        <p:strVal val="visible"/>
                                      </p:to>
                                    </p:set>
                                    <p:animEffect transition="in" filter="fade">
                                      <p:cBhvr>
                                        <p:cTn id="98" dur="500"/>
                                        <p:tgtEl>
                                          <p:spTgt spid="73"/>
                                        </p:tgtEl>
                                      </p:cBhvr>
                                    </p:animEffect>
                                  </p:childTnLst>
                                </p:cTn>
                              </p:par>
                              <p:par>
                                <p:cTn id="99" presetID="10" presetClass="entr" presetSubtype="0" fill="hold" grpId="0" nodeType="withEffect">
                                  <p:stCondLst>
                                    <p:cond delay="3750"/>
                                  </p:stCondLst>
                                  <p:childTnLst>
                                    <p:set>
                                      <p:cBhvr>
                                        <p:cTn id="100" dur="1" fill="hold">
                                          <p:stCondLst>
                                            <p:cond delay="0"/>
                                          </p:stCondLst>
                                        </p:cTn>
                                        <p:tgtEl>
                                          <p:spTgt spid="74"/>
                                        </p:tgtEl>
                                        <p:attrNameLst>
                                          <p:attrName>style.visibility</p:attrName>
                                        </p:attrNameLst>
                                      </p:cBhvr>
                                      <p:to>
                                        <p:strVal val="visible"/>
                                      </p:to>
                                    </p:set>
                                    <p:animEffect transition="in" filter="fade">
                                      <p:cBhvr>
                                        <p:cTn id="101" dur="500"/>
                                        <p:tgtEl>
                                          <p:spTgt spid="74"/>
                                        </p:tgtEl>
                                      </p:cBhvr>
                                    </p:animEffect>
                                  </p:childTnLst>
                                </p:cTn>
                              </p:par>
                              <p:par>
                                <p:cTn id="102" presetID="10" presetClass="entr" presetSubtype="0" fill="hold" grpId="0" nodeType="withEffect">
                                  <p:stCondLst>
                                    <p:cond delay="4000"/>
                                  </p:stCondLst>
                                  <p:childTnLst>
                                    <p:set>
                                      <p:cBhvr>
                                        <p:cTn id="103" dur="1" fill="hold">
                                          <p:stCondLst>
                                            <p:cond delay="0"/>
                                          </p:stCondLst>
                                        </p:cTn>
                                        <p:tgtEl>
                                          <p:spTgt spid="75"/>
                                        </p:tgtEl>
                                        <p:attrNameLst>
                                          <p:attrName>style.visibility</p:attrName>
                                        </p:attrNameLst>
                                      </p:cBhvr>
                                      <p:to>
                                        <p:strVal val="visible"/>
                                      </p:to>
                                    </p:set>
                                    <p:animEffect transition="in" filter="fade">
                                      <p:cBhvr>
                                        <p:cTn id="104" dur="500"/>
                                        <p:tgtEl>
                                          <p:spTgt spid="75"/>
                                        </p:tgtEl>
                                      </p:cBhvr>
                                    </p:animEffect>
                                  </p:childTnLst>
                                </p:cTn>
                              </p:par>
                              <p:par>
                                <p:cTn id="105" presetID="10" presetClass="entr" presetSubtype="0" fill="hold" grpId="0" nodeType="withEffect">
                                  <p:stCondLst>
                                    <p:cond delay="4250"/>
                                  </p:stCondLst>
                                  <p:childTnLst>
                                    <p:set>
                                      <p:cBhvr>
                                        <p:cTn id="106" dur="1" fill="hold">
                                          <p:stCondLst>
                                            <p:cond delay="0"/>
                                          </p:stCondLst>
                                        </p:cTn>
                                        <p:tgtEl>
                                          <p:spTgt spid="76"/>
                                        </p:tgtEl>
                                        <p:attrNameLst>
                                          <p:attrName>style.visibility</p:attrName>
                                        </p:attrNameLst>
                                      </p:cBhvr>
                                      <p:to>
                                        <p:strVal val="visible"/>
                                      </p:to>
                                    </p:set>
                                    <p:animEffect transition="in" filter="fade">
                                      <p:cBhvr>
                                        <p:cTn id="107" dur="500"/>
                                        <p:tgtEl>
                                          <p:spTgt spid="76"/>
                                        </p:tgtEl>
                                      </p:cBhvr>
                                    </p:animEffect>
                                  </p:childTnLst>
                                </p:cTn>
                              </p:par>
                              <p:par>
                                <p:cTn id="108" presetID="10" presetClass="entr" presetSubtype="0" fill="hold" grpId="0" nodeType="withEffect">
                                  <p:stCondLst>
                                    <p:cond delay="4500"/>
                                  </p:stCondLst>
                                  <p:childTnLst>
                                    <p:set>
                                      <p:cBhvr>
                                        <p:cTn id="109" dur="1" fill="hold">
                                          <p:stCondLst>
                                            <p:cond delay="0"/>
                                          </p:stCondLst>
                                        </p:cTn>
                                        <p:tgtEl>
                                          <p:spTgt spid="77"/>
                                        </p:tgtEl>
                                        <p:attrNameLst>
                                          <p:attrName>style.visibility</p:attrName>
                                        </p:attrNameLst>
                                      </p:cBhvr>
                                      <p:to>
                                        <p:strVal val="visible"/>
                                      </p:to>
                                    </p:set>
                                    <p:animEffect transition="in" filter="fade">
                                      <p:cBhvr>
                                        <p:cTn id="110" dur="500"/>
                                        <p:tgtEl>
                                          <p:spTgt spid="77"/>
                                        </p:tgtEl>
                                      </p:cBhvr>
                                    </p:animEffect>
                                  </p:childTnLst>
                                </p:cTn>
                              </p:par>
                              <p:par>
                                <p:cTn id="111" presetID="22" presetClass="entr" presetSubtype="8" fill="hold" grpId="0" nodeType="withEffect">
                                  <p:stCondLst>
                                    <p:cond delay="2500"/>
                                  </p:stCondLst>
                                  <p:childTnLst>
                                    <p:set>
                                      <p:cBhvr>
                                        <p:cTn id="112" dur="1" fill="hold">
                                          <p:stCondLst>
                                            <p:cond delay="0"/>
                                          </p:stCondLst>
                                        </p:cTn>
                                        <p:tgtEl>
                                          <p:spTgt spid="39"/>
                                        </p:tgtEl>
                                        <p:attrNameLst>
                                          <p:attrName>style.visibility</p:attrName>
                                        </p:attrNameLst>
                                      </p:cBhvr>
                                      <p:to>
                                        <p:strVal val="visible"/>
                                      </p:to>
                                    </p:set>
                                    <p:animEffect transition="in" filter="wipe(left)">
                                      <p:cBhvr>
                                        <p:cTn id="113" dur="1000"/>
                                        <p:tgtEl>
                                          <p:spTgt spid="39"/>
                                        </p:tgtEl>
                                      </p:cBhvr>
                                    </p:animEffect>
                                  </p:childTnLst>
                                </p:cTn>
                              </p:par>
                              <p:par>
                                <p:cTn id="114" presetID="22" presetClass="entr" presetSubtype="1" fill="hold" nodeType="withEffect">
                                  <p:stCondLst>
                                    <p:cond delay="4000"/>
                                  </p:stCondLst>
                                  <p:childTnLst>
                                    <p:set>
                                      <p:cBhvr>
                                        <p:cTn id="115" dur="1" fill="hold">
                                          <p:stCondLst>
                                            <p:cond delay="0"/>
                                          </p:stCondLst>
                                        </p:cTn>
                                        <p:tgtEl>
                                          <p:spTgt spid="47"/>
                                        </p:tgtEl>
                                        <p:attrNameLst>
                                          <p:attrName>style.visibility</p:attrName>
                                        </p:attrNameLst>
                                      </p:cBhvr>
                                      <p:to>
                                        <p:strVal val="visible"/>
                                      </p:to>
                                    </p:set>
                                    <p:animEffect transition="in" filter="wipe(up)">
                                      <p:cBhvr>
                                        <p:cTn id="116" dur="500"/>
                                        <p:tgtEl>
                                          <p:spTgt spid="47"/>
                                        </p:tgtEl>
                                      </p:cBhvr>
                                    </p:animEffect>
                                  </p:childTnLst>
                                </p:cTn>
                              </p:par>
                              <p:par>
                                <p:cTn id="117" presetID="22" presetClass="entr" presetSubtype="2" fill="hold" nodeType="withEffect">
                                  <p:stCondLst>
                                    <p:cond delay="4000"/>
                                  </p:stCondLst>
                                  <p:childTnLst>
                                    <p:set>
                                      <p:cBhvr>
                                        <p:cTn id="118" dur="1" fill="hold">
                                          <p:stCondLst>
                                            <p:cond delay="0"/>
                                          </p:stCondLst>
                                        </p:cTn>
                                        <p:tgtEl>
                                          <p:spTgt spid="43"/>
                                        </p:tgtEl>
                                        <p:attrNameLst>
                                          <p:attrName>style.visibility</p:attrName>
                                        </p:attrNameLst>
                                      </p:cBhvr>
                                      <p:to>
                                        <p:strVal val="visible"/>
                                      </p:to>
                                    </p:set>
                                    <p:animEffect transition="in" filter="wipe(right)">
                                      <p:cBhvr>
                                        <p:cTn id="119" dur="1000"/>
                                        <p:tgtEl>
                                          <p:spTgt spid="43"/>
                                        </p:tgtEl>
                                      </p:cBhvr>
                                    </p:animEffect>
                                  </p:childTnLst>
                                </p:cTn>
                              </p:par>
                              <p:par>
                                <p:cTn id="120" presetID="23" presetClass="entr" presetSubtype="16" fill="hold" grpId="0" nodeType="withEffect">
                                  <p:stCondLst>
                                    <p:cond delay="0"/>
                                  </p:stCondLst>
                                  <p:childTnLst>
                                    <p:set>
                                      <p:cBhvr>
                                        <p:cTn id="121" dur="1" fill="hold">
                                          <p:stCondLst>
                                            <p:cond delay="0"/>
                                          </p:stCondLst>
                                        </p:cTn>
                                        <p:tgtEl>
                                          <p:spTgt spid="199"/>
                                        </p:tgtEl>
                                        <p:attrNameLst>
                                          <p:attrName>style.visibility</p:attrName>
                                        </p:attrNameLst>
                                      </p:cBhvr>
                                      <p:to>
                                        <p:strVal val="visible"/>
                                      </p:to>
                                    </p:set>
                                    <p:anim calcmode="lin" valueType="num">
                                      <p:cBhvr>
                                        <p:cTn id="122" dur="500" fill="hold"/>
                                        <p:tgtEl>
                                          <p:spTgt spid="199"/>
                                        </p:tgtEl>
                                        <p:attrNameLst>
                                          <p:attrName>ppt_w</p:attrName>
                                        </p:attrNameLst>
                                      </p:cBhvr>
                                      <p:tavLst>
                                        <p:tav tm="0">
                                          <p:val>
                                            <p:fltVal val="0"/>
                                          </p:val>
                                        </p:tav>
                                        <p:tav tm="100000">
                                          <p:val>
                                            <p:strVal val="#ppt_w"/>
                                          </p:val>
                                        </p:tav>
                                      </p:tavLst>
                                    </p:anim>
                                    <p:anim calcmode="lin" valueType="num">
                                      <p:cBhvr>
                                        <p:cTn id="123" dur="500" fill="hold"/>
                                        <p:tgtEl>
                                          <p:spTgt spid="199"/>
                                        </p:tgtEl>
                                        <p:attrNameLst>
                                          <p:attrName>ppt_h</p:attrName>
                                        </p:attrNameLst>
                                      </p:cBhvr>
                                      <p:tavLst>
                                        <p:tav tm="0">
                                          <p:val>
                                            <p:fltVal val="0"/>
                                          </p:val>
                                        </p:tav>
                                        <p:tav tm="100000">
                                          <p:val>
                                            <p:strVal val="#ppt_h"/>
                                          </p:val>
                                        </p:tav>
                                      </p:tavLst>
                                    </p:anim>
                                  </p:childTnLst>
                                </p:cTn>
                              </p:par>
                              <p:par>
                                <p:cTn id="124" presetID="23" presetClass="entr" presetSubtype="16" fill="hold" grpId="0" nodeType="withEffect">
                                  <p:stCondLst>
                                    <p:cond delay="250"/>
                                  </p:stCondLst>
                                  <p:childTnLst>
                                    <p:set>
                                      <p:cBhvr>
                                        <p:cTn id="125" dur="1" fill="hold">
                                          <p:stCondLst>
                                            <p:cond delay="0"/>
                                          </p:stCondLst>
                                        </p:cTn>
                                        <p:tgtEl>
                                          <p:spTgt spid="197"/>
                                        </p:tgtEl>
                                        <p:attrNameLst>
                                          <p:attrName>style.visibility</p:attrName>
                                        </p:attrNameLst>
                                      </p:cBhvr>
                                      <p:to>
                                        <p:strVal val="visible"/>
                                      </p:to>
                                    </p:set>
                                    <p:anim calcmode="lin" valueType="num">
                                      <p:cBhvr>
                                        <p:cTn id="126" dur="500" fill="hold"/>
                                        <p:tgtEl>
                                          <p:spTgt spid="197"/>
                                        </p:tgtEl>
                                        <p:attrNameLst>
                                          <p:attrName>ppt_w</p:attrName>
                                        </p:attrNameLst>
                                      </p:cBhvr>
                                      <p:tavLst>
                                        <p:tav tm="0">
                                          <p:val>
                                            <p:fltVal val="0"/>
                                          </p:val>
                                        </p:tav>
                                        <p:tav tm="100000">
                                          <p:val>
                                            <p:strVal val="#ppt_w"/>
                                          </p:val>
                                        </p:tav>
                                      </p:tavLst>
                                    </p:anim>
                                    <p:anim calcmode="lin" valueType="num">
                                      <p:cBhvr>
                                        <p:cTn id="127" dur="500" fill="hold"/>
                                        <p:tgtEl>
                                          <p:spTgt spid="197"/>
                                        </p:tgtEl>
                                        <p:attrNameLst>
                                          <p:attrName>ppt_h</p:attrName>
                                        </p:attrNameLst>
                                      </p:cBhvr>
                                      <p:tavLst>
                                        <p:tav tm="0">
                                          <p:val>
                                            <p:fltVal val="0"/>
                                          </p:val>
                                        </p:tav>
                                        <p:tav tm="100000">
                                          <p:val>
                                            <p:strVal val="#ppt_h"/>
                                          </p:val>
                                        </p:tav>
                                      </p:tavLst>
                                    </p:anim>
                                  </p:childTnLst>
                                </p:cTn>
                              </p:par>
                              <p:par>
                                <p:cTn id="128" presetID="10" presetClass="entr" presetSubtype="0" fill="hold" nodeType="withEffect">
                                  <p:stCondLst>
                                    <p:cond delay="500"/>
                                  </p:stCondLst>
                                  <p:childTnLst>
                                    <p:set>
                                      <p:cBhvr>
                                        <p:cTn id="129" dur="1" fill="hold">
                                          <p:stCondLst>
                                            <p:cond delay="0"/>
                                          </p:stCondLst>
                                        </p:cTn>
                                        <p:tgtEl>
                                          <p:spTgt spid="200"/>
                                        </p:tgtEl>
                                        <p:attrNameLst>
                                          <p:attrName>style.visibility</p:attrName>
                                        </p:attrNameLst>
                                      </p:cBhvr>
                                      <p:to>
                                        <p:strVal val="visible"/>
                                      </p:to>
                                    </p:set>
                                    <p:animEffect transition="in" filter="fade">
                                      <p:cBhvr>
                                        <p:cTn id="130" dur="500"/>
                                        <p:tgtEl>
                                          <p:spTgt spid="200"/>
                                        </p:tgtEl>
                                      </p:cBhvr>
                                    </p:animEffect>
                                  </p:childTnLst>
                                </p:cTn>
                              </p:par>
                              <p:par>
                                <p:cTn id="131" presetID="23" presetClass="entr" presetSubtype="288" fill="hold" nodeType="withEffect">
                                  <p:stCondLst>
                                    <p:cond delay="500"/>
                                  </p:stCondLst>
                                  <p:childTnLst>
                                    <p:set>
                                      <p:cBhvr>
                                        <p:cTn id="132" dur="1" fill="hold">
                                          <p:stCondLst>
                                            <p:cond delay="0"/>
                                          </p:stCondLst>
                                        </p:cTn>
                                        <p:tgtEl>
                                          <p:spTgt spid="200"/>
                                        </p:tgtEl>
                                        <p:attrNameLst>
                                          <p:attrName>style.visibility</p:attrName>
                                        </p:attrNameLst>
                                      </p:cBhvr>
                                      <p:to>
                                        <p:strVal val="visible"/>
                                      </p:to>
                                    </p:set>
                                    <p:anim calcmode="lin" valueType="num">
                                      <p:cBhvr>
                                        <p:cTn id="133" dur="500" fill="hold"/>
                                        <p:tgtEl>
                                          <p:spTgt spid="200"/>
                                        </p:tgtEl>
                                        <p:attrNameLst>
                                          <p:attrName>ppt_w</p:attrName>
                                        </p:attrNameLst>
                                      </p:cBhvr>
                                      <p:tavLst>
                                        <p:tav tm="0">
                                          <p:val>
                                            <p:strVal val="4/3*#ppt_w"/>
                                          </p:val>
                                        </p:tav>
                                        <p:tav tm="100000">
                                          <p:val>
                                            <p:strVal val="#ppt_w"/>
                                          </p:val>
                                        </p:tav>
                                      </p:tavLst>
                                    </p:anim>
                                    <p:anim calcmode="lin" valueType="num">
                                      <p:cBhvr>
                                        <p:cTn id="134" dur="500" fill="hold"/>
                                        <p:tgtEl>
                                          <p:spTgt spid="200"/>
                                        </p:tgtEl>
                                        <p:attrNameLst>
                                          <p:attrName>ppt_h</p:attrName>
                                        </p:attrNameLst>
                                      </p:cBhvr>
                                      <p:tavLst>
                                        <p:tav tm="0">
                                          <p:val>
                                            <p:strVal val="4/3*#ppt_h"/>
                                          </p:val>
                                        </p:tav>
                                        <p:tav tm="100000">
                                          <p:val>
                                            <p:strVal val="#ppt_h"/>
                                          </p:val>
                                        </p:tav>
                                      </p:tavLst>
                                    </p:anim>
                                  </p:childTnLst>
                                </p:cTn>
                              </p:par>
                              <p:par>
                                <p:cTn id="135" presetID="8" presetClass="emph" presetSubtype="0" fill="hold" nodeType="withEffect">
                                  <p:stCondLst>
                                    <p:cond delay="2500"/>
                                  </p:stCondLst>
                                  <p:childTnLst>
                                    <p:animRot by="-5400000">
                                      <p:cBhvr>
                                        <p:cTn id="136" dur="500" fill="hold"/>
                                        <p:tgtEl>
                                          <p:spTgt spid="200"/>
                                        </p:tgtEl>
                                        <p:attrNameLst>
                                          <p:attrName>r</p:attrName>
                                        </p:attrNameLst>
                                      </p:cBhvr>
                                    </p:animRot>
                                  </p:childTnLst>
                                </p:cTn>
                              </p:par>
                              <p:par>
                                <p:cTn id="137" presetID="10" presetClass="entr" presetSubtype="0" fill="hold" nodeType="withEffect">
                                  <p:stCondLst>
                                    <p:cond delay="500"/>
                                  </p:stCondLst>
                                  <p:childTnLst>
                                    <p:set>
                                      <p:cBhvr>
                                        <p:cTn id="138" dur="1" fill="hold">
                                          <p:stCondLst>
                                            <p:cond delay="0"/>
                                          </p:stCondLst>
                                        </p:cTn>
                                        <p:tgtEl>
                                          <p:spTgt spid="225"/>
                                        </p:tgtEl>
                                        <p:attrNameLst>
                                          <p:attrName>style.visibility</p:attrName>
                                        </p:attrNameLst>
                                      </p:cBhvr>
                                      <p:to>
                                        <p:strVal val="visible"/>
                                      </p:to>
                                    </p:set>
                                    <p:animEffect transition="in" filter="fade">
                                      <p:cBhvr>
                                        <p:cTn id="139" dur="500"/>
                                        <p:tgtEl>
                                          <p:spTgt spid="225"/>
                                        </p:tgtEl>
                                      </p:cBhvr>
                                    </p:animEffect>
                                  </p:childTnLst>
                                </p:cTn>
                              </p:par>
                              <p:par>
                                <p:cTn id="140" presetID="23" presetClass="entr" presetSubtype="288" fill="hold" nodeType="withEffect">
                                  <p:stCondLst>
                                    <p:cond delay="500"/>
                                  </p:stCondLst>
                                  <p:childTnLst>
                                    <p:set>
                                      <p:cBhvr>
                                        <p:cTn id="141" dur="1" fill="hold">
                                          <p:stCondLst>
                                            <p:cond delay="0"/>
                                          </p:stCondLst>
                                        </p:cTn>
                                        <p:tgtEl>
                                          <p:spTgt spid="225"/>
                                        </p:tgtEl>
                                        <p:attrNameLst>
                                          <p:attrName>style.visibility</p:attrName>
                                        </p:attrNameLst>
                                      </p:cBhvr>
                                      <p:to>
                                        <p:strVal val="visible"/>
                                      </p:to>
                                    </p:set>
                                    <p:anim calcmode="lin" valueType="num">
                                      <p:cBhvr>
                                        <p:cTn id="142" dur="500" fill="hold"/>
                                        <p:tgtEl>
                                          <p:spTgt spid="225"/>
                                        </p:tgtEl>
                                        <p:attrNameLst>
                                          <p:attrName>ppt_w</p:attrName>
                                        </p:attrNameLst>
                                      </p:cBhvr>
                                      <p:tavLst>
                                        <p:tav tm="0">
                                          <p:val>
                                            <p:strVal val="4/3*#ppt_w"/>
                                          </p:val>
                                        </p:tav>
                                        <p:tav tm="100000">
                                          <p:val>
                                            <p:strVal val="#ppt_w"/>
                                          </p:val>
                                        </p:tav>
                                      </p:tavLst>
                                    </p:anim>
                                    <p:anim calcmode="lin" valueType="num">
                                      <p:cBhvr>
                                        <p:cTn id="143" dur="500" fill="hold"/>
                                        <p:tgtEl>
                                          <p:spTgt spid="225"/>
                                        </p:tgtEl>
                                        <p:attrNameLst>
                                          <p:attrName>ppt_h</p:attrName>
                                        </p:attrNameLst>
                                      </p:cBhvr>
                                      <p:tavLst>
                                        <p:tav tm="0">
                                          <p:val>
                                            <p:strVal val="4/3*#ppt_h"/>
                                          </p:val>
                                        </p:tav>
                                        <p:tav tm="100000">
                                          <p:val>
                                            <p:strVal val="#ppt_h"/>
                                          </p:val>
                                        </p:tav>
                                      </p:tavLst>
                                    </p:anim>
                                  </p:childTnLst>
                                </p:cTn>
                              </p:par>
                              <p:par>
                                <p:cTn id="144" presetID="10" presetClass="entr" presetSubtype="0" fill="hold" nodeType="withEffect">
                                  <p:stCondLst>
                                    <p:cond delay="1000"/>
                                  </p:stCondLst>
                                  <p:childTnLst>
                                    <p:set>
                                      <p:cBhvr>
                                        <p:cTn id="145" dur="1" fill="hold">
                                          <p:stCondLst>
                                            <p:cond delay="0"/>
                                          </p:stCondLst>
                                        </p:cTn>
                                        <p:tgtEl>
                                          <p:spTgt spid="322"/>
                                        </p:tgtEl>
                                        <p:attrNameLst>
                                          <p:attrName>style.visibility</p:attrName>
                                        </p:attrNameLst>
                                      </p:cBhvr>
                                      <p:to>
                                        <p:strVal val="visible"/>
                                      </p:to>
                                    </p:set>
                                    <p:animEffect transition="in" filter="fade">
                                      <p:cBhvr>
                                        <p:cTn id="146" dur="1000"/>
                                        <p:tgtEl>
                                          <p:spTgt spid="322"/>
                                        </p:tgtEl>
                                      </p:cBhvr>
                                    </p:animEffect>
                                  </p:childTnLst>
                                </p:cTn>
                              </p:par>
                              <p:par>
                                <p:cTn id="147" presetID="8" presetClass="emph" presetSubtype="0" fill="hold" nodeType="withEffect">
                                  <p:stCondLst>
                                    <p:cond delay="1000"/>
                                  </p:stCondLst>
                                  <p:childTnLst>
                                    <p:animRot by="-5400000">
                                      <p:cBhvr>
                                        <p:cTn id="148" dur="1000" fill="hold"/>
                                        <p:tgtEl>
                                          <p:spTgt spid="322"/>
                                        </p:tgtEl>
                                        <p:attrNameLst>
                                          <p:attrName>r</p:attrName>
                                        </p:attrNameLst>
                                      </p:cBhvr>
                                    </p:animRot>
                                  </p:childTnLst>
                                </p:cTn>
                              </p:par>
                              <p:par>
                                <p:cTn id="149" presetID="10" presetClass="entr" presetSubtype="0" fill="hold" grpId="1" nodeType="withEffect">
                                  <p:stCondLst>
                                    <p:cond delay="1000"/>
                                  </p:stCondLst>
                                  <p:childTnLst>
                                    <p:set>
                                      <p:cBhvr>
                                        <p:cTn id="150" dur="1" fill="hold">
                                          <p:stCondLst>
                                            <p:cond delay="0"/>
                                          </p:stCondLst>
                                        </p:cTn>
                                        <p:tgtEl>
                                          <p:spTgt spid="197"/>
                                        </p:tgtEl>
                                        <p:attrNameLst>
                                          <p:attrName>style.visibility</p:attrName>
                                        </p:attrNameLst>
                                      </p:cBhvr>
                                      <p:to>
                                        <p:strVal val="visible"/>
                                      </p:to>
                                    </p:set>
                                    <p:animEffect transition="in" filter="fade">
                                      <p:cBhvr>
                                        <p:cTn id="151" dur="500"/>
                                        <p:tgtEl>
                                          <p:spTgt spid="197"/>
                                        </p:tgtEl>
                                      </p:cBhvr>
                                    </p:animEffect>
                                  </p:childTnLst>
                                </p:cTn>
                              </p:par>
                              <p:par>
                                <p:cTn id="152" presetID="10" presetClass="entr" presetSubtype="0" fill="hold" nodeType="withEffect">
                                  <p:stCondLst>
                                    <p:cond delay="1000"/>
                                  </p:stCondLst>
                                  <p:childTnLst>
                                    <p:set>
                                      <p:cBhvr>
                                        <p:cTn id="153" dur="1" fill="hold">
                                          <p:stCondLst>
                                            <p:cond delay="0"/>
                                          </p:stCondLst>
                                        </p:cTn>
                                        <p:tgtEl>
                                          <p:spTgt spid="327"/>
                                        </p:tgtEl>
                                        <p:attrNameLst>
                                          <p:attrName>style.visibility</p:attrName>
                                        </p:attrNameLst>
                                      </p:cBhvr>
                                      <p:to>
                                        <p:strVal val="visible"/>
                                      </p:to>
                                    </p:set>
                                    <p:animEffect transition="in" filter="fade">
                                      <p:cBhvr>
                                        <p:cTn id="154" dur="2000"/>
                                        <p:tgtEl>
                                          <p:spTgt spid="327"/>
                                        </p:tgtEl>
                                      </p:cBhvr>
                                    </p:animEffect>
                                  </p:childTnLst>
                                </p:cTn>
                              </p:par>
                              <p:par>
                                <p:cTn id="155" presetID="8" presetClass="emph" presetSubtype="0" fill="hold" nodeType="withEffect">
                                  <p:stCondLst>
                                    <p:cond delay="1000"/>
                                  </p:stCondLst>
                                  <p:childTnLst>
                                    <p:animRot by="16200000">
                                      <p:cBhvr>
                                        <p:cTn id="156" dur="5500" fill="hold"/>
                                        <p:tgtEl>
                                          <p:spTgt spid="327"/>
                                        </p:tgtEl>
                                        <p:attrNameLst>
                                          <p:attrName>r</p:attrName>
                                        </p:attrNameLst>
                                      </p:cBhvr>
                                    </p:animRot>
                                  </p:childTnLst>
                                </p:cTn>
                              </p:par>
                              <p:par>
                                <p:cTn id="157" presetID="10" presetClass="entr" presetSubtype="0" fill="hold" nodeType="withEffect">
                                  <p:stCondLst>
                                    <p:cond delay="1800"/>
                                  </p:stCondLst>
                                  <p:childTnLst>
                                    <p:set>
                                      <p:cBhvr>
                                        <p:cTn id="158" dur="1" fill="hold">
                                          <p:stCondLst>
                                            <p:cond delay="0"/>
                                          </p:stCondLst>
                                        </p:cTn>
                                        <p:tgtEl>
                                          <p:spTgt spid="209"/>
                                        </p:tgtEl>
                                        <p:attrNameLst>
                                          <p:attrName>style.visibility</p:attrName>
                                        </p:attrNameLst>
                                      </p:cBhvr>
                                      <p:to>
                                        <p:strVal val="visible"/>
                                      </p:to>
                                    </p:set>
                                    <p:animEffect transition="in" filter="fade">
                                      <p:cBhvr>
                                        <p:cTn id="159" dur="500"/>
                                        <p:tgtEl>
                                          <p:spTgt spid="209"/>
                                        </p:tgtEl>
                                      </p:cBhvr>
                                    </p:animEffect>
                                  </p:childTnLst>
                                </p:cTn>
                              </p:par>
                              <p:par>
                                <p:cTn id="160" presetID="23" presetClass="entr" presetSubtype="288" fill="hold" nodeType="withEffect">
                                  <p:stCondLst>
                                    <p:cond delay="1800"/>
                                  </p:stCondLst>
                                  <p:childTnLst>
                                    <p:set>
                                      <p:cBhvr>
                                        <p:cTn id="161" dur="1" fill="hold">
                                          <p:stCondLst>
                                            <p:cond delay="0"/>
                                          </p:stCondLst>
                                        </p:cTn>
                                        <p:tgtEl>
                                          <p:spTgt spid="209"/>
                                        </p:tgtEl>
                                        <p:attrNameLst>
                                          <p:attrName>style.visibility</p:attrName>
                                        </p:attrNameLst>
                                      </p:cBhvr>
                                      <p:to>
                                        <p:strVal val="visible"/>
                                      </p:to>
                                    </p:set>
                                    <p:anim calcmode="lin" valueType="num">
                                      <p:cBhvr>
                                        <p:cTn id="162" dur="500" fill="hold"/>
                                        <p:tgtEl>
                                          <p:spTgt spid="209"/>
                                        </p:tgtEl>
                                        <p:attrNameLst>
                                          <p:attrName>ppt_w</p:attrName>
                                        </p:attrNameLst>
                                      </p:cBhvr>
                                      <p:tavLst>
                                        <p:tav tm="0">
                                          <p:val>
                                            <p:strVal val="4/3*#ppt_w"/>
                                          </p:val>
                                        </p:tav>
                                        <p:tav tm="100000">
                                          <p:val>
                                            <p:strVal val="#ppt_w"/>
                                          </p:val>
                                        </p:tav>
                                      </p:tavLst>
                                    </p:anim>
                                    <p:anim calcmode="lin" valueType="num">
                                      <p:cBhvr>
                                        <p:cTn id="163" dur="500" fill="hold"/>
                                        <p:tgtEl>
                                          <p:spTgt spid="209"/>
                                        </p:tgtEl>
                                        <p:attrNameLst>
                                          <p:attrName>ppt_h</p:attrName>
                                        </p:attrNameLst>
                                      </p:cBhvr>
                                      <p:tavLst>
                                        <p:tav tm="0">
                                          <p:val>
                                            <p:strVal val="4/3*#ppt_h"/>
                                          </p:val>
                                        </p:tav>
                                        <p:tav tm="100000">
                                          <p:val>
                                            <p:strVal val="#ppt_h"/>
                                          </p:val>
                                        </p:tav>
                                      </p:tavLst>
                                    </p:anim>
                                  </p:childTnLst>
                                </p:cTn>
                              </p:par>
                              <p:par>
                                <p:cTn id="164" presetID="8" presetClass="emph" presetSubtype="0" fill="hold" nodeType="withEffect">
                                  <p:stCondLst>
                                    <p:cond delay="2250"/>
                                  </p:stCondLst>
                                  <p:childTnLst>
                                    <p:animRot by="600000">
                                      <p:cBhvr>
                                        <p:cTn id="165" dur="4250" fill="hold"/>
                                        <p:tgtEl>
                                          <p:spTgt spid="209"/>
                                        </p:tgtEl>
                                        <p:attrNameLst>
                                          <p:attrName>r</p:attrName>
                                        </p:attrNameLst>
                                      </p:cBhvr>
                                    </p:animRot>
                                  </p:childTnLst>
                                </p:cTn>
                              </p:par>
                              <p:par>
                                <p:cTn id="166" presetID="10" presetClass="entr" presetSubtype="0" fill="hold" nodeType="withEffect">
                                  <p:stCondLst>
                                    <p:cond delay="2000"/>
                                  </p:stCondLst>
                                  <p:childTnLst>
                                    <p:set>
                                      <p:cBhvr>
                                        <p:cTn id="167" dur="1" fill="hold">
                                          <p:stCondLst>
                                            <p:cond delay="0"/>
                                          </p:stCondLst>
                                        </p:cTn>
                                        <p:tgtEl>
                                          <p:spTgt spid="203"/>
                                        </p:tgtEl>
                                        <p:attrNameLst>
                                          <p:attrName>style.visibility</p:attrName>
                                        </p:attrNameLst>
                                      </p:cBhvr>
                                      <p:to>
                                        <p:strVal val="visible"/>
                                      </p:to>
                                    </p:set>
                                    <p:animEffect transition="in" filter="fade">
                                      <p:cBhvr>
                                        <p:cTn id="168" dur="500"/>
                                        <p:tgtEl>
                                          <p:spTgt spid="203"/>
                                        </p:tgtEl>
                                      </p:cBhvr>
                                    </p:animEffect>
                                  </p:childTnLst>
                                </p:cTn>
                              </p:par>
                              <p:par>
                                <p:cTn id="169" presetID="23" presetClass="entr" presetSubtype="288" fill="hold" nodeType="withEffect">
                                  <p:stCondLst>
                                    <p:cond delay="2000"/>
                                  </p:stCondLst>
                                  <p:childTnLst>
                                    <p:set>
                                      <p:cBhvr>
                                        <p:cTn id="170" dur="1" fill="hold">
                                          <p:stCondLst>
                                            <p:cond delay="0"/>
                                          </p:stCondLst>
                                        </p:cTn>
                                        <p:tgtEl>
                                          <p:spTgt spid="203"/>
                                        </p:tgtEl>
                                        <p:attrNameLst>
                                          <p:attrName>style.visibility</p:attrName>
                                        </p:attrNameLst>
                                      </p:cBhvr>
                                      <p:to>
                                        <p:strVal val="visible"/>
                                      </p:to>
                                    </p:set>
                                    <p:anim calcmode="lin" valueType="num">
                                      <p:cBhvr>
                                        <p:cTn id="171" dur="500" fill="hold"/>
                                        <p:tgtEl>
                                          <p:spTgt spid="203"/>
                                        </p:tgtEl>
                                        <p:attrNameLst>
                                          <p:attrName>ppt_w</p:attrName>
                                        </p:attrNameLst>
                                      </p:cBhvr>
                                      <p:tavLst>
                                        <p:tav tm="0">
                                          <p:val>
                                            <p:strVal val="4/3*#ppt_w"/>
                                          </p:val>
                                        </p:tav>
                                        <p:tav tm="100000">
                                          <p:val>
                                            <p:strVal val="#ppt_w"/>
                                          </p:val>
                                        </p:tav>
                                      </p:tavLst>
                                    </p:anim>
                                    <p:anim calcmode="lin" valueType="num">
                                      <p:cBhvr>
                                        <p:cTn id="172" dur="500" fill="hold"/>
                                        <p:tgtEl>
                                          <p:spTgt spid="203"/>
                                        </p:tgtEl>
                                        <p:attrNameLst>
                                          <p:attrName>ppt_h</p:attrName>
                                        </p:attrNameLst>
                                      </p:cBhvr>
                                      <p:tavLst>
                                        <p:tav tm="0">
                                          <p:val>
                                            <p:strVal val="4/3*#ppt_h"/>
                                          </p:val>
                                        </p:tav>
                                        <p:tav tm="100000">
                                          <p:val>
                                            <p:strVal val="#ppt_h"/>
                                          </p:val>
                                        </p:tav>
                                      </p:tavLst>
                                    </p:anim>
                                  </p:childTnLst>
                                </p:cTn>
                              </p:par>
                              <p:par>
                                <p:cTn id="173" presetID="8" presetClass="emph" presetSubtype="0" fill="hold" nodeType="withEffect">
                                  <p:stCondLst>
                                    <p:cond delay="2500"/>
                                  </p:stCondLst>
                                  <p:childTnLst>
                                    <p:animRot by="-600000">
                                      <p:cBhvr>
                                        <p:cTn id="174" dur="4000" fill="hold"/>
                                        <p:tgtEl>
                                          <p:spTgt spid="203"/>
                                        </p:tgtEl>
                                        <p:attrNameLst>
                                          <p:attrName>r</p:attrName>
                                        </p:attrNameLst>
                                      </p:cBhvr>
                                    </p:animRot>
                                  </p:childTnLst>
                                </p:cTn>
                              </p:par>
                              <p:par>
                                <p:cTn id="175" presetID="10" presetClass="entr" presetSubtype="0" fill="hold" nodeType="withEffect">
                                  <p:stCondLst>
                                    <p:cond delay="2200"/>
                                  </p:stCondLst>
                                  <p:childTnLst>
                                    <p:set>
                                      <p:cBhvr>
                                        <p:cTn id="176" dur="1" fill="hold">
                                          <p:stCondLst>
                                            <p:cond delay="0"/>
                                          </p:stCondLst>
                                        </p:cTn>
                                        <p:tgtEl>
                                          <p:spTgt spid="212"/>
                                        </p:tgtEl>
                                        <p:attrNameLst>
                                          <p:attrName>style.visibility</p:attrName>
                                        </p:attrNameLst>
                                      </p:cBhvr>
                                      <p:to>
                                        <p:strVal val="visible"/>
                                      </p:to>
                                    </p:set>
                                    <p:animEffect transition="in" filter="fade">
                                      <p:cBhvr>
                                        <p:cTn id="177" dur="500"/>
                                        <p:tgtEl>
                                          <p:spTgt spid="212"/>
                                        </p:tgtEl>
                                      </p:cBhvr>
                                    </p:animEffect>
                                  </p:childTnLst>
                                </p:cTn>
                              </p:par>
                              <p:par>
                                <p:cTn id="178" presetID="23" presetClass="entr" presetSubtype="288" fill="hold" nodeType="withEffect">
                                  <p:stCondLst>
                                    <p:cond delay="2200"/>
                                  </p:stCondLst>
                                  <p:childTnLst>
                                    <p:set>
                                      <p:cBhvr>
                                        <p:cTn id="179" dur="1" fill="hold">
                                          <p:stCondLst>
                                            <p:cond delay="0"/>
                                          </p:stCondLst>
                                        </p:cTn>
                                        <p:tgtEl>
                                          <p:spTgt spid="212"/>
                                        </p:tgtEl>
                                        <p:attrNameLst>
                                          <p:attrName>style.visibility</p:attrName>
                                        </p:attrNameLst>
                                      </p:cBhvr>
                                      <p:to>
                                        <p:strVal val="visible"/>
                                      </p:to>
                                    </p:set>
                                    <p:anim calcmode="lin" valueType="num">
                                      <p:cBhvr>
                                        <p:cTn id="180" dur="500" fill="hold"/>
                                        <p:tgtEl>
                                          <p:spTgt spid="212"/>
                                        </p:tgtEl>
                                        <p:attrNameLst>
                                          <p:attrName>ppt_w</p:attrName>
                                        </p:attrNameLst>
                                      </p:cBhvr>
                                      <p:tavLst>
                                        <p:tav tm="0">
                                          <p:val>
                                            <p:strVal val="4/3*#ppt_w"/>
                                          </p:val>
                                        </p:tav>
                                        <p:tav tm="100000">
                                          <p:val>
                                            <p:strVal val="#ppt_w"/>
                                          </p:val>
                                        </p:tav>
                                      </p:tavLst>
                                    </p:anim>
                                    <p:anim calcmode="lin" valueType="num">
                                      <p:cBhvr>
                                        <p:cTn id="181" dur="500" fill="hold"/>
                                        <p:tgtEl>
                                          <p:spTgt spid="212"/>
                                        </p:tgtEl>
                                        <p:attrNameLst>
                                          <p:attrName>ppt_h</p:attrName>
                                        </p:attrNameLst>
                                      </p:cBhvr>
                                      <p:tavLst>
                                        <p:tav tm="0">
                                          <p:val>
                                            <p:strVal val="4/3*#ppt_h"/>
                                          </p:val>
                                        </p:tav>
                                        <p:tav tm="100000">
                                          <p:val>
                                            <p:strVal val="#ppt_h"/>
                                          </p:val>
                                        </p:tav>
                                      </p:tavLst>
                                    </p:anim>
                                  </p:childTnLst>
                                </p:cTn>
                              </p:par>
                              <p:par>
                                <p:cTn id="182" presetID="8" presetClass="emph" presetSubtype="0" fill="hold" nodeType="withEffect">
                                  <p:stCondLst>
                                    <p:cond delay="2500"/>
                                  </p:stCondLst>
                                  <p:childTnLst>
                                    <p:animRot by="600000">
                                      <p:cBhvr>
                                        <p:cTn id="183" dur="4000" fill="hold"/>
                                        <p:tgtEl>
                                          <p:spTgt spid="212"/>
                                        </p:tgtEl>
                                        <p:attrNameLst>
                                          <p:attrName>r</p:attrName>
                                        </p:attrNameLst>
                                      </p:cBhvr>
                                    </p:animRot>
                                  </p:childTnLst>
                                </p:cTn>
                              </p:par>
                              <p:par>
                                <p:cTn id="184" presetID="10" presetClass="entr" presetSubtype="0" fill="hold" nodeType="withEffect">
                                  <p:stCondLst>
                                    <p:cond delay="2400"/>
                                  </p:stCondLst>
                                  <p:childTnLst>
                                    <p:set>
                                      <p:cBhvr>
                                        <p:cTn id="185" dur="1" fill="hold">
                                          <p:stCondLst>
                                            <p:cond delay="0"/>
                                          </p:stCondLst>
                                        </p:cTn>
                                        <p:tgtEl>
                                          <p:spTgt spid="215"/>
                                        </p:tgtEl>
                                        <p:attrNameLst>
                                          <p:attrName>style.visibility</p:attrName>
                                        </p:attrNameLst>
                                      </p:cBhvr>
                                      <p:to>
                                        <p:strVal val="visible"/>
                                      </p:to>
                                    </p:set>
                                    <p:animEffect transition="in" filter="fade">
                                      <p:cBhvr>
                                        <p:cTn id="186" dur="500"/>
                                        <p:tgtEl>
                                          <p:spTgt spid="215"/>
                                        </p:tgtEl>
                                      </p:cBhvr>
                                    </p:animEffect>
                                  </p:childTnLst>
                                </p:cTn>
                              </p:par>
                              <p:par>
                                <p:cTn id="187" presetID="23" presetClass="entr" presetSubtype="288" fill="hold" nodeType="withEffect">
                                  <p:stCondLst>
                                    <p:cond delay="2400"/>
                                  </p:stCondLst>
                                  <p:childTnLst>
                                    <p:set>
                                      <p:cBhvr>
                                        <p:cTn id="188" dur="1" fill="hold">
                                          <p:stCondLst>
                                            <p:cond delay="0"/>
                                          </p:stCondLst>
                                        </p:cTn>
                                        <p:tgtEl>
                                          <p:spTgt spid="215"/>
                                        </p:tgtEl>
                                        <p:attrNameLst>
                                          <p:attrName>style.visibility</p:attrName>
                                        </p:attrNameLst>
                                      </p:cBhvr>
                                      <p:to>
                                        <p:strVal val="visible"/>
                                      </p:to>
                                    </p:set>
                                    <p:anim calcmode="lin" valueType="num">
                                      <p:cBhvr>
                                        <p:cTn id="189" dur="500" fill="hold"/>
                                        <p:tgtEl>
                                          <p:spTgt spid="215"/>
                                        </p:tgtEl>
                                        <p:attrNameLst>
                                          <p:attrName>ppt_w</p:attrName>
                                        </p:attrNameLst>
                                      </p:cBhvr>
                                      <p:tavLst>
                                        <p:tav tm="0">
                                          <p:val>
                                            <p:strVal val="4/3*#ppt_w"/>
                                          </p:val>
                                        </p:tav>
                                        <p:tav tm="100000">
                                          <p:val>
                                            <p:strVal val="#ppt_w"/>
                                          </p:val>
                                        </p:tav>
                                      </p:tavLst>
                                    </p:anim>
                                    <p:anim calcmode="lin" valueType="num">
                                      <p:cBhvr>
                                        <p:cTn id="190" dur="500" fill="hold"/>
                                        <p:tgtEl>
                                          <p:spTgt spid="215"/>
                                        </p:tgtEl>
                                        <p:attrNameLst>
                                          <p:attrName>ppt_h</p:attrName>
                                        </p:attrNameLst>
                                      </p:cBhvr>
                                      <p:tavLst>
                                        <p:tav tm="0">
                                          <p:val>
                                            <p:strVal val="4/3*#ppt_h"/>
                                          </p:val>
                                        </p:tav>
                                        <p:tav tm="100000">
                                          <p:val>
                                            <p:strVal val="#ppt_h"/>
                                          </p:val>
                                        </p:tav>
                                      </p:tavLst>
                                    </p:anim>
                                  </p:childTnLst>
                                </p:cTn>
                              </p:par>
                              <p:par>
                                <p:cTn id="191" presetID="8" presetClass="emph" presetSubtype="0" fill="hold" nodeType="withEffect">
                                  <p:stCondLst>
                                    <p:cond delay="2750"/>
                                  </p:stCondLst>
                                  <p:childTnLst>
                                    <p:animRot by="-600000">
                                      <p:cBhvr>
                                        <p:cTn id="192" dur="3750" fill="hold"/>
                                        <p:tgtEl>
                                          <p:spTgt spid="215"/>
                                        </p:tgtEl>
                                        <p:attrNameLst>
                                          <p:attrName>r</p:attrName>
                                        </p:attrNameLst>
                                      </p:cBhvr>
                                    </p:animRot>
                                  </p:childTnLst>
                                </p:cTn>
                              </p:par>
                              <p:par>
                                <p:cTn id="193" presetID="10" presetClass="entr" presetSubtype="0" fill="hold" grpId="1" nodeType="withEffect">
                                  <p:stCondLst>
                                    <p:cond delay="750"/>
                                  </p:stCondLst>
                                  <p:childTnLst>
                                    <p:set>
                                      <p:cBhvr>
                                        <p:cTn id="194" dur="1" fill="hold">
                                          <p:stCondLst>
                                            <p:cond delay="0"/>
                                          </p:stCondLst>
                                        </p:cTn>
                                        <p:tgtEl>
                                          <p:spTgt spid="198"/>
                                        </p:tgtEl>
                                        <p:attrNameLst>
                                          <p:attrName>style.visibility</p:attrName>
                                        </p:attrNameLst>
                                      </p:cBhvr>
                                      <p:to>
                                        <p:strVal val="visible"/>
                                      </p:to>
                                    </p:set>
                                    <p:animEffect transition="in" filter="fade">
                                      <p:cBhvr>
                                        <p:cTn id="195" dur="500"/>
                                        <p:tgtEl>
                                          <p:spTgt spid="198"/>
                                        </p:tgtEl>
                                      </p:cBhvr>
                                    </p:animEffect>
                                  </p:childTnLst>
                                </p:cTn>
                              </p:par>
                              <p:par>
                                <p:cTn id="196" presetID="23" presetClass="entr" presetSubtype="16" fill="hold" grpId="0" nodeType="withEffect">
                                  <p:stCondLst>
                                    <p:cond delay="750"/>
                                  </p:stCondLst>
                                  <p:childTnLst>
                                    <p:set>
                                      <p:cBhvr>
                                        <p:cTn id="197" dur="1" fill="hold">
                                          <p:stCondLst>
                                            <p:cond delay="0"/>
                                          </p:stCondLst>
                                        </p:cTn>
                                        <p:tgtEl>
                                          <p:spTgt spid="198"/>
                                        </p:tgtEl>
                                        <p:attrNameLst>
                                          <p:attrName>style.visibility</p:attrName>
                                        </p:attrNameLst>
                                      </p:cBhvr>
                                      <p:to>
                                        <p:strVal val="visible"/>
                                      </p:to>
                                    </p:set>
                                    <p:anim calcmode="lin" valueType="num">
                                      <p:cBhvr>
                                        <p:cTn id="198" dur="500" fill="hold"/>
                                        <p:tgtEl>
                                          <p:spTgt spid="198"/>
                                        </p:tgtEl>
                                        <p:attrNameLst>
                                          <p:attrName>ppt_w</p:attrName>
                                        </p:attrNameLst>
                                      </p:cBhvr>
                                      <p:tavLst>
                                        <p:tav tm="0">
                                          <p:val>
                                            <p:fltVal val="0"/>
                                          </p:val>
                                        </p:tav>
                                        <p:tav tm="100000">
                                          <p:val>
                                            <p:strVal val="#ppt_w"/>
                                          </p:val>
                                        </p:tav>
                                      </p:tavLst>
                                    </p:anim>
                                    <p:anim calcmode="lin" valueType="num">
                                      <p:cBhvr>
                                        <p:cTn id="199" dur="500" fill="hold"/>
                                        <p:tgtEl>
                                          <p:spTgt spid="198"/>
                                        </p:tgtEl>
                                        <p:attrNameLst>
                                          <p:attrName>ppt_h</p:attrName>
                                        </p:attrNameLst>
                                      </p:cBhvr>
                                      <p:tavLst>
                                        <p:tav tm="0">
                                          <p:val>
                                            <p:fltVal val="0"/>
                                          </p:val>
                                        </p:tav>
                                        <p:tav tm="100000">
                                          <p:val>
                                            <p:strVal val="#ppt_h"/>
                                          </p:val>
                                        </p:tav>
                                      </p:tavLst>
                                    </p:anim>
                                  </p:childTnLst>
                                </p:cTn>
                              </p:par>
                              <p:par>
                                <p:cTn id="200" presetID="10" presetClass="entr" presetSubtype="0" fill="hold" nodeType="withEffect">
                                  <p:stCondLst>
                                    <p:cond delay="1250"/>
                                  </p:stCondLst>
                                  <p:childTnLst>
                                    <p:set>
                                      <p:cBhvr>
                                        <p:cTn id="201" dur="1" fill="hold">
                                          <p:stCondLst>
                                            <p:cond delay="0"/>
                                          </p:stCondLst>
                                        </p:cTn>
                                        <p:tgtEl>
                                          <p:spTgt spid="206"/>
                                        </p:tgtEl>
                                        <p:attrNameLst>
                                          <p:attrName>style.visibility</p:attrName>
                                        </p:attrNameLst>
                                      </p:cBhvr>
                                      <p:to>
                                        <p:strVal val="visible"/>
                                      </p:to>
                                    </p:set>
                                    <p:animEffect transition="in" filter="fade">
                                      <p:cBhvr>
                                        <p:cTn id="202" dur="750"/>
                                        <p:tgtEl>
                                          <p:spTgt spid="206"/>
                                        </p:tgtEl>
                                      </p:cBhvr>
                                    </p:animEffect>
                                  </p:childTnLst>
                                </p:cTn>
                              </p:par>
                              <p:par>
                                <p:cTn id="203" presetID="8" presetClass="emph" presetSubtype="0" fill="hold" nodeType="withEffect">
                                  <p:stCondLst>
                                    <p:cond delay="1250"/>
                                  </p:stCondLst>
                                  <p:childTnLst>
                                    <p:animRot by="10800000">
                                      <p:cBhvr>
                                        <p:cTn id="204" dur="5250" fill="hold"/>
                                        <p:tgtEl>
                                          <p:spTgt spid="206"/>
                                        </p:tgtEl>
                                        <p:attrNameLst>
                                          <p:attrName>r</p:attrName>
                                        </p:attrNameLst>
                                      </p:cBhvr>
                                    </p:animRot>
                                  </p:childTnLst>
                                </p:cTn>
                              </p:par>
                              <p:par>
                                <p:cTn id="205" presetID="10" presetClass="entr" presetSubtype="0" fill="hold" grpId="0" nodeType="withEffect">
                                  <p:stCondLst>
                                    <p:cond delay="3000"/>
                                  </p:stCondLst>
                                  <p:childTnLst>
                                    <p:set>
                                      <p:cBhvr>
                                        <p:cTn id="206" dur="1" fill="hold">
                                          <p:stCondLst>
                                            <p:cond delay="0"/>
                                          </p:stCondLst>
                                        </p:cTn>
                                        <p:tgtEl>
                                          <p:spTgt spid="218"/>
                                        </p:tgtEl>
                                        <p:attrNameLst>
                                          <p:attrName>style.visibility</p:attrName>
                                        </p:attrNameLst>
                                      </p:cBhvr>
                                      <p:to>
                                        <p:strVal val="visible"/>
                                      </p:to>
                                    </p:set>
                                    <p:animEffect transition="in" filter="fade">
                                      <p:cBhvr>
                                        <p:cTn id="207" dur="500"/>
                                        <p:tgtEl>
                                          <p:spTgt spid="218"/>
                                        </p:tgtEl>
                                      </p:cBhvr>
                                    </p:animEffect>
                                  </p:childTnLst>
                                </p:cTn>
                              </p:par>
                              <p:par>
                                <p:cTn id="208" presetID="10" presetClass="entr" presetSubtype="0" fill="hold" grpId="0" nodeType="withEffect">
                                  <p:stCondLst>
                                    <p:cond delay="3250"/>
                                  </p:stCondLst>
                                  <p:childTnLst>
                                    <p:set>
                                      <p:cBhvr>
                                        <p:cTn id="209" dur="1" fill="hold">
                                          <p:stCondLst>
                                            <p:cond delay="0"/>
                                          </p:stCondLst>
                                        </p:cTn>
                                        <p:tgtEl>
                                          <p:spTgt spid="219"/>
                                        </p:tgtEl>
                                        <p:attrNameLst>
                                          <p:attrName>style.visibility</p:attrName>
                                        </p:attrNameLst>
                                      </p:cBhvr>
                                      <p:to>
                                        <p:strVal val="visible"/>
                                      </p:to>
                                    </p:set>
                                    <p:animEffect transition="in" filter="fade">
                                      <p:cBhvr>
                                        <p:cTn id="210" dur="500"/>
                                        <p:tgtEl>
                                          <p:spTgt spid="219"/>
                                        </p:tgtEl>
                                      </p:cBhvr>
                                    </p:animEffect>
                                  </p:childTnLst>
                                </p:cTn>
                              </p:par>
                              <p:par>
                                <p:cTn id="211" presetID="10" presetClass="entr" presetSubtype="0" fill="hold" grpId="0" nodeType="withEffect">
                                  <p:stCondLst>
                                    <p:cond delay="3500"/>
                                  </p:stCondLst>
                                  <p:childTnLst>
                                    <p:set>
                                      <p:cBhvr>
                                        <p:cTn id="212" dur="1" fill="hold">
                                          <p:stCondLst>
                                            <p:cond delay="0"/>
                                          </p:stCondLst>
                                        </p:cTn>
                                        <p:tgtEl>
                                          <p:spTgt spid="220"/>
                                        </p:tgtEl>
                                        <p:attrNameLst>
                                          <p:attrName>style.visibility</p:attrName>
                                        </p:attrNameLst>
                                      </p:cBhvr>
                                      <p:to>
                                        <p:strVal val="visible"/>
                                      </p:to>
                                    </p:set>
                                    <p:animEffect transition="in" filter="fade">
                                      <p:cBhvr>
                                        <p:cTn id="213" dur="500"/>
                                        <p:tgtEl>
                                          <p:spTgt spid="220"/>
                                        </p:tgtEl>
                                      </p:cBhvr>
                                    </p:animEffect>
                                  </p:childTnLst>
                                </p:cTn>
                              </p:par>
                              <p:par>
                                <p:cTn id="214" presetID="10" presetClass="entr" presetSubtype="0" fill="hold" grpId="0" nodeType="withEffect">
                                  <p:stCondLst>
                                    <p:cond delay="3750"/>
                                  </p:stCondLst>
                                  <p:childTnLst>
                                    <p:set>
                                      <p:cBhvr>
                                        <p:cTn id="215" dur="1" fill="hold">
                                          <p:stCondLst>
                                            <p:cond delay="0"/>
                                          </p:stCondLst>
                                        </p:cTn>
                                        <p:tgtEl>
                                          <p:spTgt spid="221"/>
                                        </p:tgtEl>
                                        <p:attrNameLst>
                                          <p:attrName>style.visibility</p:attrName>
                                        </p:attrNameLst>
                                      </p:cBhvr>
                                      <p:to>
                                        <p:strVal val="visible"/>
                                      </p:to>
                                    </p:set>
                                    <p:animEffect transition="in" filter="fade">
                                      <p:cBhvr>
                                        <p:cTn id="216" dur="500"/>
                                        <p:tgtEl>
                                          <p:spTgt spid="221"/>
                                        </p:tgtEl>
                                      </p:cBhvr>
                                    </p:animEffect>
                                  </p:childTnLst>
                                </p:cTn>
                              </p:par>
                              <p:par>
                                <p:cTn id="217" presetID="10" presetClass="entr" presetSubtype="0" fill="hold" grpId="0" nodeType="withEffect">
                                  <p:stCondLst>
                                    <p:cond delay="4000"/>
                                  </p:stCondLst>
                                  <p:childTnLst>
                                    <p:set>
                                      <p:cBhvr>
                                        <p:cTn id="218" dur="1" fill="hold">
                                          <p:stCondLst>
                                            <p:cond delay="0"/>
                                          </p:stCondLst>
                                        </p:cTn>
                                        <p:tgtEl>
                                          <p:spTgt spid="222"/>
                                        </p:tgtEl>
                                        <p:attrNameLst>
                                          <p:attrName>style.visibility</p:attrName>
                                        </p:attrNameLst>
                                      </p:cBhvr>
                                      <p:to>
                                        <p:strVal val="visible"/>
                                      </p:to>
                                    </p:set>
                                    <p:animEffect transition="in" filter="fade">
                                      <p:cBhvr>
                                        <p:cTn id="219" dur="500"/>
                                        <p:tgtEl>
                                          <p:spTgt spid="222"/>
                                        </p:tgtEl>
                                      </p:cBhvr>
                                    </p:animEffect>
                                  </p:childTnLst>
                                </p:cTn>
                              </p:par>
                              <p:par>
                                <p:cTn id="220" presetID="10" presetClass="entr" presetSubtype="0" fill="hold" grpId="0" nodeType="withEffect">
                                  <p:stCondLst>
                                    <p:cond delay="4250"/>
                                  </p:stCondLst>
                                  <p:childTnLst>
                                    <p:set>
                                      <p:cBhvr>
                                        <p:cTn id="221" dur="1" fill="hold">
                                          <p:stCondLst>
                                            <p:cond delay="0"/>
                                          </p:stCondLst>
                                        </p:cTn>
                                        <p:tgtEl>
                                          <p:spTgt spid="223"/>
                                        </p:tgtEl>
                                        <p:attrNameLst>
                                          <p:attrName>style.visibility</p:attrName>
                                        </p:attrNameLst>
                                      </p:cBhvr>
                                      <p:to>
                                        <p:strVal val="visible"/>
                                      </p:to>
                                    </p:set>
                                    <p:animEffect transition="in" filter="fade">
                                      <p:cBhvr>
                                        <p:cTn id="222" dur="500"/>
                                        <p:tgtEl>
                                          <p:spTgt spid="223"/>
                                        </p:tgtEl>
                                      </p:cBhvr>
                                    </p:animEffect>
                                  </p:childTnLst>
                                </p:cTn>
                              </p:par>
                              <p:par>
                                <p:cTn id="223" presetID="10" presetClass="entr" presetSubtype="0" fill="hold" grpId="0" nodeType="withEffect">
                                  <p:stCondLst>
                                    <p:cond delay="4500"/>
                                  </p:stCondLst>
                                  <p:childTnLst>
                                    <p:set>
                                      <p:cBhvr>
                                        <p:cTn id="224" dur="1" fill="hold">
                                          <p:stCondLst>
                                            <p:cond delay="0"/>
                                          </p:stCondLst>
                                        </p:cTn>
                                        <p:tgtEl>
                                          <p:spTgt spid="224"/>
                                        </p:tgtEl>
                                        <p:attrNameLst>
                                          <p:attrName>style.visibility</p:attrName>
                                        </p:attrNameLst>
                                      </p:cBhvr>
                                      <p:to>
                                        <p:strVal val="visible"/>
                                      </p:to>
                                    </p:set>
                                    <p:animEffect transition="in" filter="fade">
                                      <p:cBhvr>
                                        <p:cTn id="225" dur="500"/>
                                        <p:tgtEl>
                                          <p:spTgt spid="224"/>
                                        </p:tgtEl>
                                      </p:cBhvr>
                                    </p:animEffect>
                                  </p:childTnLst>
                                </p:cTn>
                              </p:par>
                              <p:par>
                                <p:cTn id="226" presetID="22" presetClass="entr" presetSubtype="8" fill="hold" grpId="0" nodeType="withEffect">
                                  <p:stCondLst>
                                    <p:cond delay="2500"/>
                                  </p:stCondLst>
                                  <p:childTnLst>
                                    <p:set>
                                      <p:cBhvr>
                                        <p:cTn id="227" dur="1" fill="hold">
                                          <p:stCondLst>
                                            <p:cond delay="0"/>
                                          </p:stCondLst>
                                        </p:cTn>
                                        <p:tgtEl>
                                          <p:spTgt spid="186"/>
                                        </p:tgtEl>
                                        <p:attrNameLst>
                                          <p:attrName>style.visibility</p:attrName>
                                        </p:attrNameLst>
                                      </p:cBhvr>
                                      <p:to>
                                        <p:strVal val="visible"/>
                                      </p:to>
                                    </p:set>
                                    <p:animEffect transition="in" filter="wipe(left)">
                                      <p:cBhvr>
                                        <p:cTn id="228" dur="1000"/>
                                        <p:tgtEl>
                                          <p:spTgt spid="186"/>
                                        </p:tgtEl>
                                      </p:cBhvr>
                                    </p:animEffect>
                                  </p:childTnLst>
                                </p:cTn>
                              </p:par>
                              <p:par>
                                <p:cTn id="229" presetID="22" presetClass="entr" presetSubtype="1" fill="hold" nodeType="withEffect">
                                  <p:stCondLst>
                                    <p:cond delay="4000"/>
                                  </p:stCondLst>
                                  <p:childTnLst>
                                    <p:set>
                                      <p:cBhvr>
                                        <p:cTn id="230" dur="1" fill="hold">
                                          <p:stCondLst>
                                            <p:cond delay="0"/>
                                          </p:stCondLst>
                                        </p:cTn>
                                        <p:tgtEl>
                                          <p:spTgt spid="194"/>
                                        </p:tgtEl>
                                        <p:attrNameLst>
                                          <p:attrName>style.visibility</p:attrName>
                                        </p:attrNameLst>
                                      </p:cBhvr>
                                      <p:to>
                                        <p:strVal val="visible"/>
                                      </p:to>
                                    </p:set>
                                    <p:animEffect transition="in" filter="wipe(up)">
                                      <p:cBhvr>
                                        <p:cTn id="231" dur="500"/>
                                        <p:tgtEl>
                                          <p:spTgt spid="194"/>
                                        </p:tgtEl>
                                      </p:cBhvr>
                                    </p:animEffect>
                                  </p:childTnLst>
                                </p:cTn>
                              </p:par>
                              <p:par>
                                <p:cTn id="232" presetID="22" presetClass="entr" presetSubtype="2" fill="hold" nodeType="withEffect">
                                  <p:stCondLst>
                                    <p:cond delay="4000"/>
                                  </p:stCondLst>
                                  <p:childTnLst>
                                    <p:set>
                                      <p:cBhvr>
                                        <p:cTn id="233" dur="1" fill="hold">
                                          <p:stCondLst>
                                            <p:cond delay="0"/>
                                          </p:stCondLst>
                                        </p:cTn>
                                        <p:tgtEl>
                                          <p:spTgt spid="190"/>
                                        </p:tgtEl>
                                        <p:attrNameLst>
                                          <p:attrName>style.visibility</p:attrName>
                                        </p:attrNameLst>
                                      </p:cBhvr>
                                      <p:to>
                                        <p:strVal val="visible"/>
                                      </p:to>
                                    </p:set>
                                    <p:animEffect transition="in" filter="wipe(right)">
                                      <p:cBhvr>
                                        <p:cTn id="234" dur="10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50" grpId="0" animBg="1"/>
      <p:bldP spid="50" grpId="1" animBg="1"/>
      <p:bldP spid="51" grpId="0" animBg="1"/>
      <p:bldP spid="51" grpId="1" animBg="1"/>
      <p:bldP spid="52" grpId="0" animBg="1"/>
      <p:bldP spid="71" grpId="0" animBg="1"/>
      <p:bldP spid="72" grpId="0" animBg="1"/>
      <p:bldP spid="73" grpId="0" animBg="1"/>
      <p:bldP spid="74" grpId="0" animBg="1"/>
      <p:bldP spid="75" grpId="0" animBg="1"/>
      <p:bldP spid="76" grpId="0" animBg="1"/>
      <p:bldP spid="77" grpId="0" animBg="1"/>
      <p:bldP spid="186" grpId="0" animBg="1"/>
      <p:bldP spid="197" grpId="0" animBg="1"/>
      <p:bldP spid="197" grpId="1" animBg="1"/>
      <p:bldP spid="198" grpId="0" animBg="1"/>
      <p:bldP spid="198" grpId="1" animBg="1"/>
      <p:bldP spid="199" grpId="0" animBg="1"/>
      <p:bldP spid="218" grpId="0" animBg="1"/>
      <p:bldP spid="219" grpId="0" animBg="1"/>
      <p:bldP spid="220" grpId="0" animBg="1"/>
      <p:bldP spid="221" grpId="0" animBg="1"/>
      <p:bldP spid="222" grpId="0" animBg="1"/>
      <p:bldP spid="223" grpId="0" animBg="1"/>
      <p:bldP spid="224"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2716CE61-90AD-487E-BEF1-CAA2EC1DE520}" type="slidenum">
              <a:rPr lang="zh-CN" altLang="en-US"/>
              <a:pPr>
                <a:defRPr/>
              </a:pPr>
              <a:t>‹#›</a:t>
            </a:fld>
            <a:endParaRPr lang="zh-CN" altLang="en-US"/>
          </a:p>
        </p:txBody>
      </p:sp>
    </p:spTree>
    <p:extLst>
      <p:ext uri="{BB962C8B-B14F-4D97-AF65-F5344CB8AC3E}">
        <p14:creationId xmlns:p14="http://schemas.microsoft.com/office/powerpoint/2010/main" val="2614146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8" name="页脚占位符 7"/>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9" name="灯片编号占位符 8"/>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DD03815B-E52B-4748-850E-17E9AB31E575}" type="slidenum">
              <a:rPr lang="zh-CN" altLang="en-US"/>
              <a:pPr>
                <a:defRPr/>
              </a:pPr>
              <a:t>‹#›</a:t>
            </a:fld>
            <a:endParaRPr lang="zh-CN" altLang="en-US"/>
          </a:p>
        </p:txBody>
      </p:sp>
    </p:spTree>
    <p:extLst>
      <p:ext uri="{BB962C8B-B14F-4D97-AF65-F5344CB8AC3E}">
        <p14:creationId xmlns:p14="http://schemas.microsoft.com/office/powerpoint/2010/main" val="1283396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4" name="页脚占位符 3"/>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5" name="灯片编号占位符 4"/>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8454B9F8-806D-42FE-981F-3A46129576A0}" type="slidenum">
              <a:rPr lang="zh-CN" altLang="en-US"/>
              <a:pPr>
                <a:defRPr/>
              </a:pPr>
              <a:t>‹#›</a:t>
            </a:fld>
            <a:endParaRPr lang="zh-CN" altLang="en-US"/>
          </a:p>
        </p:txBody>
      </p:sp>
    </p:spTree>
    <p:extLst>
      <p:ext uri="{BB962C8B-B14F-4D97-AF65-F5344CB8AC3E}">
        <p14:creationId xmlns:p14="http://schemas.microsoft.com/office/powerpoint/2010/main" val="2506826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3" name="页脚占位符 2"/>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4" name="灯片编号占位符 3"/>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D62B080-C6CC-485C-A686-59748702CD85}" type="slidenum">
              <a:rPr lang="zh-CN" altLang="en-US"/>
              <a:pPr>
                <a:defRPr/>
              </a:pPr>
              <a:t>‹#›</a:t>
            </a:fld>
            <a:endParaRPr lang="zh-CN" altLang="en-US"/>
          </a:p>
        </p:txBody>
      </p:sp>
    </p:spTree>
    <p:extLst>
      <p:ext uri="{BB962C8B-B14F-4D97-AF65-F5344CB8AC3E}">
        <p14:creationId xmlns:p14="http://schemas.microsoft.com/office/powerpoint/2010/main" val="3200101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7E148DF1-A482-4FAD-980B-285419CCCC2A}" type="slidenum">
              <a:rPr lang="zh-CN" altLang="en-US"/>
              <a:pPr>
                <a:defRPr/>
              </a:pPr>
              <a:t>‹#›</a:t>
            </a:fld>
            <a:endParaRPr lang="zh-CN" altLang="en-US"/>
          </a:p>
        </p:txBody>
      </p:sp>
    </p:spTree>
    <p:extLst>
      <p:ext uri="{BB962C8B-B14F-4D97-AF65-F5344CB8AC3E}">
        <p14:creationId xmlns:p14="http://schemas.microsoft.com/office/powerpoint/2010/main" val="2572374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C9EDD21-C6E0-4F22-8098-62AE7BC1C825}" type="slidenum">
              <a:rPr lang="zh-CN" altLang="en-US"/>
              <a:pPr>
                <a:defRPr/>
              </a:pPr>
              <a:t>‹#›</a:t>
            </a:fld>
            <a:endParaRPr lang="zh-CN" altLang="en-US"/>
          </a:p>
        </p:txBody>
      </p:sp>
    </p:spTree>
    <p:extLst>
      <p:ext uri="{BB962C8B-B14F-4D97-AF65-F5344CB8AC3E}">
        <p14:creationId xmlns:p14="http://schemas.microsoft.com/office/powerpoint/2010/main" val="214261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20" r:id="rId12"/>
  </p:sldLayoutIdLst>
  <p:hf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宋体" pitchFamily="2" charset="-122"/>
        </a:defRPr>
      </a:lvl2pPr>
      <a:lvl3pPr algn="ctr" rtl="0" fontAlgn="base">
        <a:spcBef>
          <a:spcPct val="0"/>
        </a:spcBef>
        <a:spcAft>
          <a:spcPct val="0"/>
        </a:spcAft>
        <a:defRPr sz="4400">
          <a:solidFill>
            <a:schemeClr val="tx1"/>
          </a:solidFill>
          <a:latin typeface="Calibri" pitchFamily="34" charset="0"/>
          <a:ea typeface="宋体" pitchFamily="2" charset="-122"/>
        </a:defRPr>
      </a:lvl3pPr>
      <a:lvl4pPr algn="ctr" rtl="0" fontAlgn="base">
        <a:spcBef>
          <a:spcPct val="0"/>
        </a:spcBef>
        <a:spcAft>
          <a:spcPct val="0"/>
        </a:spcAft>
        <a:defRPr sz="4400">
          <a:solidFill>
            <a:schemeClr val="tx1"/>
          </a:solidFill>
          <a:latin typeface="Calibri" pitchFamily="34" charset="0"/>
          <a:ea typeface="宋体" pitchFamily="2" charset="-122"/>
        </a:defRPr>
      </a:lvl4pPr>
      <a:lvl5pPr algn="ctr" rtl="0" fontAlgn="base">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608A42BA-9008-448B-A9F3-A3DEF31D6307}" type="slidenum">
              <a:rPr lang="zh-CN" altLang="en-US" smtClean="0"/>
              <a:t>‹#›</a:t>
            </a:fld>
            <a:endParaRPr lang="zh-CN" altLang="en-US"/>
          </a:p>
        </p:txBody>
      </p:sp>
    </p:spTree>
    <p:extLst>
      <p:ext uri="{BB962C8B-B14F-4D97-AF65-F5344CB8AC3E}">
        <p14:creationId xmlns:p14="http://schemas.microsoft.com/office/powerpoint/2010/main" val="1099047360"/>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Lst>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8B73AB-EA27-4591-9697-5FE0B8E038B8}"/>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D2EFA1-17D7-4D4A-A1E1-B7D12AB4FDF0}"/>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3E235C-F0B7-48D9-AAE9-C9BAD594F4E8}"/>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0F84D37C-F2BF-414F-A515-359617C75EC6}"/>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D33440C-A7A7-4423-9F7F-ED7F1A8726FD}"/>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24C79B3-CE97-4DEC-98C0-278926A36D0F}" type="slidenum">
              <a:rPr lang="en-US" smtClean="0"/>
              <a:t>‹#›</a:t>
            </a:fld>
            <a:endParaRPr lang="en-US"/>
          </a:p>
        </p:txBody>
      </p:sp>
    </p:spTree>
    <p:extLst>
      <p:ext uri="{BB962C8B-B14F-4D97-AF65-F5344CB8AC3E}">
        <p14:creationId xmlns:p14="http://schemas.microsoft.com/office/powerpoint/2010/main" val="60985245"/>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1.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57000"/>
          </a:schemeClr>
        </a:solidFill>
        <a:effectLst/>
      </p:bgPr>
    </p:bg>
    <p:spTree>
      <p:nvGrpSpPr>
        <p:cNvPr id="1" name=""/>
        <p:cNvGrpSpPr/>
        <p:nvPr/>
      </p:nvGrpSpPr>
      <p:grpSpPr>
        <a:xfrm>
          <a:off x="0" y="0"/>
          <a:ext cx="0" cy="0"/>
          <a:chOff x="0" y="0"/>
          <a:chExt cx="0" cy="0"/>
        </a:xfrm>
      </p:grpSpPr>
      <p:grpSp>
        <p:nvGrpSpPr>
          <p:cNvPr id="24" name="组合 42">
            <a:extLst>
              <a:ext uri="{FF2B5EF4-FFF2-40B4-BE49-F238E27FC236}">
                <a16:creationId xmlns:a16="http://schemas.microsoft.com/office/drawing/2014/main" id="{07626649-B8A8-1D71-64EB-9761C126749B}"/>
              </a:ext>
            </a:extLst>
          </p:cNvPr>
          <p:cNvGrpSpPr/>
          <p:nvPr/>
        </p:nvGrpSpPr>
        <p:grpSpPr>
          <a:xfrm>
            <a:off x="3763567" y="459763"/>
            <a:ext cx="1831702" cy="147460"/>
            <a:chOff x="3219679" y="2534889"/>
            <a:chExt cx="2480345" cy="228566"/>
          </a:xfrm>
        </p:grpSpPr>
        <p:cxnSp>
          <p:nvCxnSpPr>
            <p:cNvPr id="25" name="直接连接符 43">
              <a:extLst>
                <a:ext uri="{FF2B5EF4-FFF2-40B4-BE49-F238E27FC236}">
                  <a16:creationId xmlns:a16="http://schemas.microsoft.com/office/drawing/2014/main" id="{E0D8DF15-E149-7086-9EBE-9689E13D79D3}"/>
                </a:ext>
              </a:extLst>
            </p:cNvPr>
            <p:cNvCxnSpPr>
              <a:cxnSpLocks/>
            </p:cNvCxnSpPr>
            <p:nvPr/>
          </p:nvCxnSpPr>
          <p:spPr>
            <a:xfrm>
              <a:off x="3312769" y="2579339"/>
              <a:ext cx="751346" cy="1587"/>
            </a:xfrm>
            <a:prstGeom prst="line">
              <a:avLst/>
            </a:prstGeom>
            <a:noFill/>
            <a:ln w="12700" cap="rnd" cmpd="sng" algn="ctr">
              <a:gradFill flip="none" rotWithShape="1">
                <a:gsLst>
                  <a:gs pos="0">
                    <a:srgbClr val="25A6FC"/>
                  </a:gs>
                  <a:gs pos="100000">
                    <a:srgbClr val="02F8FF"/>
                  </a:gs>
                </a:gsLst>
                <a:lin ang="0" scaled="1"/>
                <a:tileRect/>
              </a:gradFill>
              <a:prstDash val="solid"/>
              <a:round/>
            </a:ln>
            <a:effectLst/>
          </p:spPr>
        </p:cxnSp>
        <p:cxnSp>
          <p:nvCxnSpPr>
            <p:cNvPr id="26" name="直接连接符 44">
              <a:extLst>
                <a:ext uri="{FF2B5EF4-FFF2-40B4-BE49-F238E27FC236}">
                  <a16:creationId xmlns:a16="http://schemas.microsoft.com/office/drawing/2014/main" id="{2AE8F0AE-248E-4F40-6169-B349B5E23C41}"/>
                </a:ext>
              </a:extLst>
            </p:cNvPr>
            <p:cNvCxnSpPr>
              <a:cxnSpLocks/>
              <a:endCxn id="29" idx="2"/>
            </p:cNvCxnSpPr>
            <p:nvPr/>
          </p:nvCxnSpPr>
          <p:spPr>
            <a:xfrm>
              <a:off x="4248254" y="2704751"/>
              <a:ext cx="824068" cy="5334"/>
            </a:xfrm>
            <a:prstGeom prst="line">
              <a:avLst/>
            </a:prstGeom>
            <a:noFill/>
            <a:ln w="12700" cap="rnd" cmpd="sng" algn="ctr">
              <a:gradFill flip="none" rotWithShape="1">
                <a:gsLst>
                  <a:gs pos="0">
                    <a:srgbClr val="25A6FC"/>
                  </a:gs>
                  <a:gs pos="100000">
                    <a:srgbClr val="02F8FF"/>
                  </a:gs>
                </a:gsLst>
                <a:lin ang="0" scaled="1"/>
                <a:tileRect/>
              </a:gradFill>
              <a:prstDash val="solid"/>
              <a:round/>
            </a:ln>
            <a:effectLst/>
          </p:spPr>
        </p:cxnSp>
        <p:cxnSp>
          <p:nvCxnSpPr>
            <p:cNvPr id="27" name="直接连接符 45">
              <a:extLst>
                <a:ext uri="{FF2B5EF4-FFF2-40B4-BE49-F238E27FC236}">
                  <a16:creationId xmlns:a16="http://schemas.microsoft.com/office/drawing/2014/main" id="{2141E5E4-5388-2CD0-BE99-FF8A5D714D36}"/>
                </a:ext>
              </a:extLst>
            </p:cNvPr>
            <p:cNvCxnSpPr>
              <a:cxnSpLocks/>
            </p:cNvCxnSpPr>
            <p:nvPr/>
          </p:nvCxnSpPr>
          <p:spPr>
            <a:xfrm>
              <a:off x="4071414" y="2584590"/>
              <a:ext cx="176840" cy="120160"/>
            </a:xfrm>
            <a:prstGeom prst="line">
              <a:avLst/>
            </a:prstGeom>
            <a:noFill/>
            <a:ln w="12700" cap="rnd" cmpd="sng" algn="ctr">
              <a:gradFill flip="none" rotWithShape="1">
                <a:gsLst>
                  <a:gs pos="0">
                    <a:srgbClr val="25A6FC"/>
                  </a:gs>
                  <a:gs pos="100000">
                    <a:srgbClr val="02F8FF"/>
                  </a:gs>
                </a:gsLst>
                <a:lin ang="10800000" scaled="1"/>
                <a:tileRect/>
              </a:gradFill>
              <a:prstDash val="solid"/>
              <a:round/>
            </a:ln>
            <a:effectLst/>
          </p:spPr>
        </p:cxnSp>
        <p:sp>
          <p:nvSpPr>
            <p:cNvPr id="28" name="椭圆 46">
              <a:extLst>
                <a:ext uri="{FF2B5EF4-FFF2-40B4-BE49-F238E27FC236}">
                  <a16:creationId xmlns:a16="http://schemas.microsoft.com/office/drawing/2014/main" id="{3CDAD4CC-339B-2B6D-895C-1BDA2880B5D5}"/>
                </a:ext>
              </a:extLst>
            </p:cNvPr>
            <p:cNvSpPr/>
            <p:nvPr/>
          </p:nvSpPr>
          <p:spPr>
            <a:xfrm>
              <a:off x="3219679" y="2534889"/>
              <a:ext cx="88900" cy="88900"/>
            </a:xfrm>
            <a:prstGeom prst="ellipse">
              <a:avLst/>
            </a:prstGeom>
            <a:noFill/>
            <a:ln w="12700" cap="flat" cmpd="sng" algn="ctr">
              <a:solidFill>
                <a:srgbClr val="25A6FC"/>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29" name="椭圆 47">
              <a:extLst>
                <a:ext uri="{FF2B5EF4-FFF2-40B4-BE49-F238E27FC236}">
                  <a16:creationId xmlns:a16="http://schemas.microsoft.com/office/drawing/2014/main" id="{9FBA5D81-BD67-D0A4-C52C-7950057A5539}"/>
                </a:ext>
              </a:extLst>
            </p:cNvPr>
            <p:cNvSpPr/>
            <p:nvPr/>
          </p:nvSpPr>
          <p:spPr>
            <a:xfrm>
              <a:off x="5072321" y="2665635"/>
              <a:ext cx="88899" cy="88900"/>
            </a:xfrm>
            <a:prstGeom prst="ellipse">
              <a:avLst/>
            </a:prstGeom>
            <a:noFill/>
            <a:ln w="12700" cap="flat" cmpd="sng" algn="ctr">
              <a:solidFill>
                <a:srgbClr val="02F8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cs typeface="+mn-cs"/>
              </a:endParaRPr>
            </a:p>
          </p:txBody>
        </p:sp>
        <p:cxnSp>
          <p:nvCxnSpPr>
            <p:cNvPr id="30" name="直接连接符 48">
              <a:extLst>
                <a:ext uri="{FF2B5EF4-FFF2-40B4-BE49-F238E27FC236}">
                  <a16:creationId xmlns:a16="http://schemas.microsoft.com/office/drawing/2014/main" id="{BAC7A967-242A-E3FB-DBA2-E78C7B4D8350}"/>
                </a:ext>
              </a:extLst>
            </p:cNvPr>
            <p:cNvCxnSpPr>
              <a:cxnSpLocks/>
            </p:cNvCxnSpPr>
            <p:nvPr/>
          </p:nvCxnSpPr>
          <p:spPr>
            <a:xfrm flipH="1">
              <a:off x="5275491" y="2660670"/>
              <a:ext cx="146787" cy="102782"/>
            </a:xfrm>
            <a:prstGeom prst="line">
              <a:avLst/>
            </a:prstGeom>
            <a:noFill/>
            <a:ln w="12700" cap="rnd" cmpd="sng" algn="ctr">
              <a:gradFill>
                <a:gsLst>
                  <a:gs pos="0">
                    <a:srgbClr val="25A6FC"/>
                  </a:gs>
                  <a:gs pos="100000">
                    <a:srgbClr val="02F8FF"/>
                  </a:gs>
                </a:gsLst>
                <a:lin ang="5400000" scaled="1"/>
              </a:gradFill>
              <a:prstDash val="solid"/>
              <a:round/>
            </a:ln>
            <a:effectLst/>
          </p:spPr>
        </p:cxnSp>
        <p:cxnSp>
          <p:nvCxnSpPr>
            <p:cNvPr id="31" name="直接连接符 49">
              <a:extLst>
                <a:ext uri="{FF2B5EF4-FFF2-40B4-BE49-F238E27FC236}">
                  <a16:creationId xmlns:a16="http://schemas.microsoft.com/office/drawing/2014/main" id="{9B135B4A-8B34-4958-9D0D-384FDBCB006A}"/>
                </a:ext>
              </a:extLst>
            </p:cNvPr>
            <p:cNvCxnSpPr>
              <a:cxnSpLocks/>
            </p:cNvCxnSpPr>
            <p:nvPr/>
          </p:nvCxnSpPr>
          <p:spPr>
            <a:xfrm flipH="1">
              <a:off x="5408383" y="2660665"/>
              <a:ext cx="146787" cy="102782"/>
            </a:xfrm>
            <a:prstGeom prst="line">
              <a:avLst/>
            </a:prstGeom>
            <a:noFill/>
            <a:ln w="12700" cap="rnd" cmpd="sng" algn="ctr">
              <a:gradFill>
                <a:gsLst>
                  <a:gs pos="0">
                    <a:srgbClr val="25A6FC"/>
                  </a:gs>
                  <a:gs pos="100000">
                    <a:srgbClr val="02F8FF"/>
                  </a:gs>
                </a:gsLst>
                <a:lin ang="5400000" scaled="1"/>
              </a:gradFill>
              <a:prstDash val="solid"/>
              <a:round/>
            </a:ln>
            <a:effectLst/>
          </p:spPr>
        </p:cxnSp>
        <p:cxnSp>
          <p:nvCxnSpPr>
            <p:cNvPr id="32" name="直接连接符 50">
              <a:extLst>
                <a:ext uri="{FF2B5EF4-FFF2-40B4-BE49-F238E27FC236}">
                  <a16:creationId xmlns:a16="http://schemas.microsoft.com/office/drawing/2014/main" id="{B50371A0-0823-B2EE-0E15-0D89428774D4}"/>
                </a:ext>
              </a:extLst>
            </p:cNvPr>
            <p:cNvCxnSpPr>
              <a:cxnSpLocks/>
            </p:cNvCxnSpPr>
            <p:nvPr/>
          </p:nvCxnSpPr>
          <p:spPr>
            <a:xfrm flipH="1">
              <a:off x="5553237" y="2660673"/>
              <a:ext cx="146787" cy="102782"/>
            </a:xfrm>
            <a:prstGeom prst="line">
              <a:avLst/>
            </a:prstGeom>
            <a:noFill/>
            <a:ln w="12700" cap="rnd" cmpd="sng" algn="ctr">
              <a:gradFill>
                <a:gsLst>
                  <a:gs pos="0">
                    <a:srgbClr val="25A6FC"/>
                  </a:gs>
                  <a:gs pos="100000">
                    <a:srgbClr val="02F8FF"/>
                  </a:gs>
                </a:gsLst>
                <a:lin ang="5400000" scaled="1"/>
              </a:gradFill>
              <a:prstDash val="solid"/>
              <a:round/>
            </a:ln>
            <a:effectLst/>
          </p:spPr>
        </p:cxnSp>
      </p:grpSp>
      <p:grpSp>
        <p:nvGrpSpPr>
          <p:cNvPr id="33" name="组合 51">
            <a:extLst>
              <a:ext uri="{FF2B5EF4-FFF2-40B4-BE49-F238E27FC236}">
                <a16:creationId xmlns:a16="http://schemas.microsoft.com/office/drawing/2014/main" id="{D1C5C5BB-1409-DC04-0A11-04687EE41596}"/>
              </a:ext>
            </a:extLst>
          </p:cNvPr>
          <p:cNvGrpSpPr/>
          <p:nvPr/>
        </p:nvGrpSpPr>
        <p:grpSpPr>
          <a:xfrm flipH="1" flipV="1">
            <a:off x="7524327" y="117355"/>
            <a:ext cx="1512168" cy="155563"/>
            <a:chOff x="3125536" y="2388544"/>
            <a:chExt cx="2098983" cy="241126"/>
          </a:xfrm>
        </p:grpSpPr>
        <p:cxnSp>
          <p:nvCxnSpPr>
            <p:cNvPr id="34" name="直接连接符 52">
              <a:extLst>
                <a:ext uri="{FF2B5EF4-FFF2-40B4-BE49-F238E27FC236}">
                  <a16:creationId xmlns:a16="http://schemas.microsoft.com/office/drawing/2014/main" id="{BDD83461-8A64-BD59-C837-CCDB7C948ECB}"/>
                </a:ext>
              </a:extLst>
            </p:cNvPr>
            <p:cNvCxnSpPr>
              <a:cxnSpLocks/>
              <a:stCxn id="37" idx="6"/>
            </p:cNvCxnSpPr>
            <p:nvPr/>
          </p:nvCxnSpPr>
          <p:spPr>
            <a:xfrm>
              <a:off x="3214436" y="2432994"/>
              <a:ext cx="372198" cy="14370"/>
            </a:xfrm>
            <a:prstGeom prst="line">
              <a:avLst/>
            </a:prstGeom>
            <a:noFill/>
            <a:ln w="12700" cap="rnd" cmpd="sng" algn="ctr">
              <a:gradFill flip="none" rotWithShape="1">
                <a:gsLst>
                  <a:gs pos="0">
                    <a:srgbClr val="25A6FC"/>
                  </a:gs>
                  <a:gs pos="100000">
                    <a:srgbClr val="02F8FF"/>
                  </a:gs>
                </a:gsLst>
                <a:lin ang="0" scaled="1"/>
                <a:tileRect/>
              </a:gradFill>
              <a:prstDash val="solid"/>
              <a:round/>
            </a:ln>
            <a:effectLst/>
          </p:spPr>
        </p:cxnSp>
        <p:cxnSp>
          <p:nvCxnSpPr>
            <p:cNvPr id="35" name="直接连接符 53">
              <a:extLst>
                <a:ext uri="{FF2B5EF4-FFF2-40B4-BE49-F238E27FC236}">
                  <a16:creationId xmlns:a16="http://schemas.microsoft.com/office/drawing/2014/main" id="{4D275BC5-EF0E-A1E7-8596-BDC0C5A21915}"/>
                </a:ext>
              </a:extLst>
            </p:cNvPr>
            <p:cNvCxnSpPr>
              <a:cxnSpLocks/>
            </p:cNvCxnSpPr>
            <p:nvPr/>
          </p:nvCxnSpPr>
          <p:spPr>
            <a:xfrm>
              <a:off x="3763470" y="2576304"/>
              <a:ext cx="832330" cy="0"/>
            </a:xfrm>
            <a:prstGeom prst="line">
              <a:avLst/>
            </a:prstGeom>
            <a:noFill/>
            <a:ln w="12700" cap="rnd" cmpd="sng" algn="ctr">
              <a:gradFill flip="none" rotWithShape="1">
                <a:gsLst>
                  <a:gs pos="0">
                    <a:srgbClr val="25A6FC"/>
                  </a:gs>
                  <a:gs pos="100000">
                    <a:srgbClr val="02F8FF"/>
                  </a:gs>
                </a:gsLst>
                <a:lin ang="0" scaled="1"/>
                <a:tileRect/>
              </a:gradFill>
              <a:prstDash val="solid"/>
              <a:round/>
            </a:ln>
            <a:effectLst/>
          </p:spPr>
        </p:cxnSp>
        <p:cxnSp>
          <p:nvCxnSpPr>
            <p:cNvPr id="36" name="直接连接符 54">
              <a:extLst>
                <a:ext uri="{FF2B5EF4-FFF2-40B4-BE49-F238E27FC236}">
                  <a16:creationId xmlns:a16="http://schemas.microsoft.com/office/drawing/2014/main" id="{8A55F8B8-A9B2-AEB5-3294-C8C488CD7F19}"/>
                </a:ext>
              </a:extLst>
            </p:cNvPr>
            <p:cNvCxnSpPr>
              <a:cxnSpLocks/>
            </p:cNvCxnSpPr>
            <p:nvPr/>
          </p:nvCxnSpPr>
          <p:spPr>
            <a:xfrm>
              <a:off x="3586631" y="2447367"/>
              <a:ext cx="176840" cy="123824"/>
            </a:xfrm>
            <a:prstGeom prst="line">
              <a:avLst/>
            </a:prstGeom>
            <a:noFill/>
            <a:ln w="12700" cap="rnd" cmpd="sng" algn="ctr">
              <a:gradFill flip="none" rotWithShape="1">
                <a:gsLst>
                  <a:gs pos="0">
                    <a:srgbClr val="25A6FC"/>
                  </a:gs>
                  <a:gs pos="100000">
                    <a:srgbClr val="02F8FF"/>
                  </a:gs>
                </a:gsLst>
                <a:lin ang="10800000" scaled="1"/>
                <a:tileRect/>
              </a:gradFill>
              <a:prstDash val="solid"/>
              <a:round/>
            </a:ln>
            <a:effectLst/>
          </p:spPr>
        </p:cxnSp>
        <p:sp>
          <p:nvSpPr>
            <p:cNvPr id="37" name="椭圆 55">
              <a:extLst>
                <a:ext uri="{FF2B5EF4-FFF2-40B4-BE49-F238E27FC236}">
                  <a16:creationId xmlns:a16="http://schemas.microsoft.com/office/drawing/2014/main" id="{076946E1-E7C8-3757-B95B-0958C65267F1}"/>
                </a:ext>
              </a:extLst>
            </p:cNvPr>
            <p:cNvSpPr/>
            <p:nvPr/>
          </p:nvSpPr>
          <p:spPr>
            <a:xfrm>
              <a:off x="3125536" y="2388544"/>
              <a:ext cx="88900" cy="88900"/>
            </a:xfrm>
            <a:prstGeom prst="ellipse">
              <a:avLst/>
            </a:prstGeom>
            <a:noFill/>
            <a:ln w="12700" cap="flat" cmpd="sng" algn="ctr">
              <a:solidFill>
                <a:srgbClr val="25A6FC"/>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38" name="椭圆 56">
              <a:extLst>
                <a:ext uri="{FF2B5EF4-FFF2-40B4-BE49-F238E27FC236}">
                  <a16:creationId xmlns:a16="http://schemas.microsoft.com/office/drawing/2014/main" id="{AA51EB9E-323A-E534-3385-34B4D8F4F01A}"/>
                </a:ext>
              </a:extLst>
            </p:cNvPr>
            <p:cNvSpPr/>
            <p:nvPr/>
          </p:nvSpPr>
          <p:spPr>
            <a:xfrm>
              <a:off x="4596817" y="2531854"/>
              <a:ext cx="88900" cy="88900"/>
            </a:xfrm>
            <a:prstGeom prst="ellipse">
              <a:avLst/>
            </a:prstGeom>
            <a:noFill/>
            <a:ln w="12700" cap="flat" cmpd="sng" algn="ctr">
              <a:solidFill>
                <a:srgbClr val="02F8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cs typeface="+mn-cs"/>
              </a:endParaRPr>
            </a:p>
          </p:txBody>
        </p:sp>
        <p:cxnSp>
          <p:nvCxnSpPr>
            <p:cNvPr id="39" name="直接连接符 57">
              <a:extLst>
                <a:ext uri="{FF2B5EF4-FFF2-40B4-BE49-F238E27FC236}">
                  <a16:creationId xmlns:a16="http://schemas.microsoft.com/office/drawing/2014/main" id="{CBD7330F-0907-5C36-A029-9F32FF743C85}"/>
                </a:ext>
              </a:extLst>
            </p:cNvPr>
            <p:cNvCxnSpPr>
              <a:cxnSpLocks/>
            </p:cNvCxnSpPr>
            <p:nvPr/>
          </p:nvCxnSpPr>
          <p:spPr>
            <a:xfrm flipH="1">
              <a:off x="4799987" y="2526888"/>
              <a:ext cx="146786" cy="102782"/>
            </a:xfrm>
            <a:prstGeom prst="line">
              <a:avLst/>
            </a:prstGeom>
            <a:noFill/>
            <a:ln w="12700" cap="rnd" cmpd="sng" algn="ctr">
              <a:gradFill>
                <a:gsLst>
                  <a:gs pos="0">
                    <a:srgbClr val="25A6FC"/>
                  </a:gs>
                  <a:gs pos="100000">
                    <a:srgbClr val="02F8FF"/>
                  </a:gs>
                </a:gsLst>
                <a:lin ang="5400000" scaled="1"/>
              </a:gradFill>
              <a:prstDash val="solid"/>
              <a:round/>
            </a:ln>
            <a:effectLst/>
          </p:spPr>
        </p:cxnSp>
        <p:cxnSp>
          <p:nvCxnSpPr>
            <p:cNvPr id="40" name="直接连接符 58">
              <a:extLst>
                <a:ext uri="{FF2B5EF4-FFF2-40B4-BE49-F238E27FC236}">
                  <a16:creationId xmlns:a16="http://schemas.microsoft.com/office/drawing/2014/main" id="{FF80AF47-2681-B209-8C05-959640E0BE4E}"/>
                </a:ext>
              </a:extLst>
            </p:cNvPr>
            <p:cNvCxnSpPr>
              <a:cxnSpLocks/>
            </p:cNvCxnSpPr>
            <p:nvPr/>
          </p:nvCxnSpPr>
          <p:spPr>
            <a:xfrm flipH="1">
              <a:off x="4932878" y="2526888"/>
              <a:ext cx="146786" cy="102782"/>
            </a:xfrm>
            <a:prstGeom prst="line">
              <a:avLst/>
            </a:prstGeom>
            <a:noFill/>
            <a:ln w="12700" cap="rnd" cmpd="sng" algn="ctr">
              <a:gradFill>
                <a:gsLst>
                  <a:gs pos="0">
                    <a:srgbClr val="25A6FC"/>
                  </a:gs>
                  <a:gs pos="100000">
                    <a:srgbClr val="02F8FF"/>
                  </a:gs>
                </a:gsLst>
                <a:lin ang="5400000" scaled="1"/>
              </a:gradFill>
              <a:prstDash val="solid"/>
              <a:round/>
            </a:ln>
            <a:effectLst/>
          </p:spPr>
        </p:cxnSp>
        <p:cxnSp>
          <p:nvCxnSpPr>
            <p:cNvPr id="41" name="直接连接符 59">
              <a:extLst>
                <a:ext uri="{FF2B5EF4-FFF2-40B4-BE49-F238E27FC236}">
                  <a16:creationId xmlns:a16="http://schemas.microsoft.com/office/drawing/2014/main" id="{596A7F95-9071-90C0-A62F-AC7DFAF22653}"/>
                </a:ext>
              </a:extLst>
            </p:cNvPr>
            <p:cNvCxnSpPr>
              <a:cxnSpLocks/>
            </p:cNvCxnSpPr>
            <p:nvPr/>
          </p:nvCxnSpPr>
          <p:spPr>
            <a:xfrm flipH="1">
              <a:off x="5077733" y="2526888"/>
              <a:ext cx="146786" cy="102782"/>
            </a:xfrm>
            <a:prstGeom prst="line">
              <a:avLst/>
            </a:prstGeom>
            <a:noFill/>
            <a:ln w="12700" cap="rnd" cmpd="sng" algn="ctr">
              <a:gradFill>
                <a:gsLst>
                  <a:gs pos="0">
                    <a:srgbClr val="25A6FC"/>
                  </a:gs>
                  <a:gs pos="100000">
                    <a:srgbClr val="02F8FF"/>
                  </a:gs>
                </a:gsLst>
                <a:lin ang="5400000" scaled="1"/>
              </a:gradFill>
              <a:prstDash val="solid"/>
              <a:round/>
            </a:ln>
            <a:effectLst/>
          </p:spPr>
        </p:cxnSp>
      </p:grpSp>
      <p:sp>
        <p:nvSpPr>
          <p:cNvPr id="45" name="文本框 19">
            <a:extLst>
              <a:ext uri="{FF2B5EF4-FFF2-40B4-BE49-F238E27FC236}">
                <a16:creationId xmlns:a16="http://schemas.microsoft.com/office/drawing/2014/main" id="{49644AFA-9844-121C-AA6C-00C90430CC8C}"/>
              </a:ext>
            </a:extLst>
          </p:cNvPr>
          <p:cNvSpPr txBox="1"/>
          <p:nvPr/>
        </p:nvSpPr>
        <p:spPr>
          <a:xfrm>
            <a:off x="4380037" y="196064"/>
            <a:ext cx="4422540" cy="307777"/>
          </a:xfrm>
          <a:prstGeom prst="rect">
            <a:avLst/>
          </a:prstGeom>
          <a:noFill/>
        </p:spPr>
        <p:txBody>
          <a:bodyPr wrap="square" rtlCol="0">
            <a:spAutoFit/>
            <a:scene3d>
              <a:camera prst="orthographicFront"/>
              <a:lightRig rig="threePt" dir="t"/>
            </a:scene3d>
            <a:sp3d contourW="12700"/>
          </a:bodyPr>
          <a:lstStyle/>
          <a:p>
            <a:pPr algn="dist"/>
            <a:r>
              <a:rPr lang="en-US" sz="1400" b="1" dirty="0">
                <a:gradFill flip="none" rotWithShape="1">
                  <a:gsLst>
                    <a:gs pos="2000">
                      <a:srgbClr val="02F8FF"/>
                    </a:gs>
                    <a:gs pos="100000">
                      <a:schemeClr val="bg1"/>
                    </a:gs>
                  </a:gsLst>
                  <a:lin ang="5400000" scaled="1"/>
                  <a:tileRect/>
                </a:gradFill>
                <a:effectLst>
                  <a:outerShdw dist="38100" dir="13500000" algn="br" rotWithShape="0">
                    <a:srgbClr val="08126C"/>
                  </a:outerShdw>
                </a:effectLst>
                <a:ea typeface="思源黑体 CN Medium" panose="020B0600000000000000" pitchFamily="34" charset="-122"/>
              </a:rPr>
              <a:t>POSTER FER-DB</a:t>
            </a:r>
            <a:r>
              <a:rPr lang="en-US" altLang="zh-CN" sz="1400" b="1" dirty="0">
                <a:gradFill flip="none" rotWithShape="1">
                  <a:gsLst>
                    <a:gs pos="2000">
                      <a:srgbClr val="02F8FF"/>
                    </a:gs>
                    <a:gs pos="100000">
                      <a:schemeClr val="bg1"/>
                    </a:gs>
                  </a:gsLst>
                  <a:lin ang="5400000" scaled="1"/>
                  <a:tileRect/>
                </a:gradFill>
                <a:effectLst>
                  <a:outerShdw dist="38100" dir="13500000" algn="br" rotWithShape="0">
                    <a:srgbClr val="08126C"/>
                  </a:outerShdw>
                </a:effectLst>
                <a:ea typeface="思源黑体 CN Medium" panose="020B0600000000000000" pitchFamily="34" charset="-122"/>
              </a:rPr>
              <a:t> Model Enhancement &amp; implementation</a:t>
            </a:r>
            <a:r>
              <a:rPr lang="en-US" altLang="zh-CN" sz="1400" b="1" dirty="0">
                <a:gradFill flip="none" rotWithShape="1">
                  <a:gsLst>
                    <a:gs pos="2000">
                      <a:srgbClr val="02F8FF"/>
                    </a:gs>
                    <a:gs pos="100000">
                      <a:schemeClr val="bg1"/>
                    </a:gs>
                  </a:gsLst>
                  <a:lin ang="5400000" scaled="1"/>
                  <a:tileRect/>
                </a:gradFill>
                <a:effectLst>
                  <a:outerShdw dist="38100" dir="13500000" algn="br" rotWithShape="0">
                    <a:srgbClr val="08126C"/>
                  </a:outerShdw>
                </a:effectLst>
                <a:latin typeface="思源黑体 CN Medium" panose="020B0600000000000000" pitchFamily="34" charset="-122"/>
                <a:ea typeface="思源黑体 CN Medium" panose="020B0600000000000000" pitchFamily="34" charset="-122"/>
              </a:rPr>
              <a:t> </a:t>
            </a:r>
          </a:p>
        </p:txBody>
      </p:sp>
      <p:sp>
        <p:nvSpPr>
          <p:cNvPr id="46" name="矩形 33">
            <a:extLst>
              <a:ext uri="{FF2B5EF4-FFF2-40B4-BE49-F238E27FC236}">
                <a16:creationId xmlns:a16="http://schemas.microsoft.com/office/drawing/2014/main" id="{B09A046A-3C29-F171-5F06-6ADA6BAB7CAD}"/>
              </a:ext>
            </a:extLst>
          </p:cNvPr>
          <p:cNvSpPr/>
          <p:nvPr/>
        </p:nvSpPr>
        <p:spPr>
          <a:xfrm>
            <a:off x="3597124" y="687168"/>
            <a:ext cx="5546876" cy="266700"/>
          </a:xfrm>
          <a:prstGeom prst="rect">
            <a:avLst/>
          </a:prstGeom>
          <a:pattFill prst="dkDnDiag">
            <a:fgClr>
              <a:srgbClr val="41445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dirty="0"/>
          </a:p>
        </p:txBody>
      </p:sp>
      <p:sp>
        <p:nvSpPr>
          <p:cNvPr id="47" name="矩形 1">
            <a:extLst>
              <a:ext uri="{FF2B5EF4-FFF2-40B4-BE49-F238E27FC236}">
                <a16:creationId xmlns:a16="http://schemas.microsoft.com/office/drawing/2014/main" id="{B653C0B1-0D2B-BD2A-027B-D80DF4424054}"/>
              </a:ext>
            </a:extLst>
          </p:cNvPr>
          <p:cNvSpPr/>
          <p:nvPr/>
        </p:nvSpPr>
        <p:spPr>
          <a:xfrm>
            <a:off x="2684713" y="795947"/>
            <a:ext cx="6468194" cy="222668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dirty="0"/>
          </a:p>
        </p:txBody>
      </p:sp>
      <p:pic>
        <p:nvPicPr>
          <p:cNvPr id="48" name="Picture 47">
            <a:extLst>
              <a:ext uri="{FF2B5EF4-FFF2-40B4-BE49-F238E27FC236}">
                <a16:creationId xmlns:a16="http://schemas.microsoft.com/office/drawing/2014/main" id="{3133909C-9463-FA33-81C3-F68E29E66637}"/>
              </a:ext>
            </a:extLst>
          </p:cNvPr>
          <p:cNvPicPr>
            <a:picLocks noChangeAspect="1"/>
          </p:cNvPicPr>
          <p:nvPr/>
        </p:nvPicPr>
        <p:blipFill>
          <a:blip r:embed="rId4"/>
          <a:stretch>
            <a:fillRect/>
          </a:stretch>
        </p:blipFill>
        <p:spPr>
          <a:xfrm>
            <a:off x="-14439" y="687763"/>
            <a:ext cx="3611562" cy="2355726"/>
          </a:xfrm>
          <a:prstGeom prst="rect">
            <a:avLst/>
          </a:prstGeom>
        </p:spPr>
      </p:pic>
      <p:sp>
        <p:nvSpPr>
          <p:cNvPr id="49" name="TextBox 48">
            <a:extLst>
              <a:ext uri="{FF2B5EF4-FFF2-40B4-BE49-F238E27FC236}">
                <a16:creationId xmlns:a16="http://schemas.microsoft.com/office/drawing/2014/main" id="{9A262D0E-7C16-63C3-D0DA-075E641824CC}"/>
              </a:ext>
            </a:extLst>
          </p:cNvPr>
          <p:cNvSpPr txBox="1">
            <a:spLocks noChangeArrowheads="1"/>
          </p:cNvSpPr>
          <p:nvPr/>
        </p:nvSpPr>
        <p:spPr bwMode="auto">
          <a:xfrm>
            <a:off x="3871143" y="917642"/>
            <a:ext cx="5165352" cy="1803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lnSpc>
                <a:spcPct val="150000"/>
              </a:lnSpc>
            </a:pPr>
            <a:r>
              <a:rPr lang="en-US" dirty="0">
                <a:solidFill>
                  <a:schemeClr val="bg1"/>
                </a:solidFill>
                <a:latin typeface="Times New Roman" panose="02020603050405020304" pitchFamily="18" charset="0"/>
                <a:cs typeface="Times New Roman" panose="02020603050405020304" pitchFamily="18" charset="0"/>
              </a:rPr>
              <a:t>POSTER: A Dual-Stream Transformer-Based Architecture for Overcoming Intrinsic Challenges</a:t>
            </a:r>
          </a:p>
          <a:p>
            <a:pPr algn="ctr">
              <a:lnSpc>
                <a:spcPct val="150000"/>
              </a:lnSpc>
            </a:pPr>
            <a:r>
              <a:rPr lang="en-US" dirty="0">
                <a:solidFill>
                  <a:schemeClr val="bg1"/>
                </a:solidFill>
                <a:latin typeface="Times New Roman" panose="02020603050405020304" pitchFamily="18" charset="0"/>
                <a:cs typeface="Times New Roman" panose="02020603050405020304" pitchFamily="18" charset="0"/>
              </a:rPr>
              <a:t>in Facial Expression Recognition</a:t>
            </a:r>
          </a:p>
          <a:p>
            <a:pPr algn="ctr">
              <a:lnSpc>
                <a:spcPct val="150000"/>
              </a:lnSpc>
            </a:pPr>
            <a:endParaRPr lang="en-US" altLang="zh-CN" sz="2400" b="1" dirty="0">
              <a:solidFill>
                <a:schemeClr val="accent1">
                  <a:lumMod val="20000"/>
                  <a:lumOff val="80000"/>
                </a:schemeClr>
              </a:solidFill>
              <a:latin typeface="Times New Roman" panose="02020603050405020304" pitchFamily="18" charset="0"/>
              <a:ea typeface="微软雅黑" pitchFamily="34" charset="-122"/>
              <a:cs typeface="Times New Roman" panose="02020603050405020304" pitchFamily="18" charset="0"/>
            </a:endParaRPr>
          </a:p>
        </p:txBody>
      </p:sp>
      <p:sp>
        <p:nvSpPr>
          <p:cNvPr id="253" name="TextBox 252">
            <a:extLst>
              <a:ext uri="{FF2B5EF4-FFF2-40B4-BE49-F238E27FC236}">
                <a16:creationId xmlns:a16="http://schemas.microsoft.com/office/drawing/2014/main" id="{0D463B28-7AA0-3DB6-817C-6D58EB33F404}"/>
              </a:ext>
            </a:extLst>
          </p:cNvPr>
          <p:cNvSpPr txBox="1"/>
          <p:nvPr/>
        </p:nvSpPr>
        <p:spPr>
          <a:xfrm>
            <a:off x="3897664" y="2428702"/>
            <a:ext cx="5132228" cy="369332"/>
          </a:xfrm>
          <a:prstGeom prst="rect">
            <a:avLst/>
          </a:prstGeom>
          <a:noFill/>
        </p:spPr>
        <p:txBody>
          <a:bodyPr wrap="square">
            <a:spAutoFit/>
          </a:bodyPr>
          <a:lstStyle/>
          <a:p>
            <a:pPr lvl="0" algn="ctr">
              <a:defRPr/>
            </a:pPr>
            <a:r>
              <a:rPr lang="zh-CN" altLang="en-US" b="1" dirty="0">
                <a:solidFill>
                  <a:schemeClr val="accent1">
                    <a:lumMod val="20000"/>
                    <a:lumOff val="80000"/>
                  </a:schemeClr>
                </a:solidFill>
                <a:effectLst>
                  <a:outerShdw blurRad="19685" dist="12700" dir="5400000" algn="tl" rotWithShape="0">
                    <a:srgbClr val="4472C4">
                      <a:satMod val="130000"/>
                      <a:alpha val="60000"/>
                    </a:srgbClr>
                  </a:outerShdw>
                </a:effectLst>
                <a:latin typeface="Times New Roman" panose="02020603050405020304" pitchFamily="18" charset="0"/>
                <a:ea typeface="微软雅黑" panose="020B0503020204020204" pitchFamily="34" charset="-122"/>
                <a:cs typeface="Times New Roman" panose="02020603050405020304" pitchFamily="18" charset="0"/>
              </a:rPr>
              <a:t>图像处理</a:t>
            </a:r>
            <a:r>
              <a:rPr lang="en-US" altLang="zh-CN" b="1" dirty="0">
                <a:solidFill>
                  <a:schemeClr val="accent1">
                    <a:lumMod val="20000"/>
                    <a:lumOff val="80000"/>
                  </a:schemeClr>
                </a:solidFill>
                <a:effectLst>
                  <a:outerShdw blurRad="19685" dist="12700" dir="5400000" algn="tl" rotWithShape="0">
                    <a:srgbClr val="4472C4">
                      <a:satMod val="130000"/>
                      <a:alpha val="60000"/>
                    </a:srgbClr>
                  </a:out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b="1" dirty="0">
                <a:solidFill>
                  <a:schemeClr val="accent1">
                    <a:lumMod val="20000"/>
                    <a:lumOff val="80000"/>
                  </a:schemeClr>
                </a:solidFill>
                <a:effectLst>
                  <a:outerShdw blurRad="19685" dist="12700" dir="5400000" algn="tl" rotWithShape="0">
                    <a:srgbClr val="4472C4">
                      <a:satMod val="130000"/>
                      <a:alpha val="60000"/>
                    </a:srgbClr>
                  </a:outerShdw>
                </a:effectLst>
                <a:latin typeface="Times New Roman" panose="02020603050405020304" pitchFamily="18" charset="0"/>
                <a:ea typeface="微软雅黑" panose="020B0503020204020204" pitchFamily="34" charset="-122"/>
                <a:cs typeface="Times New Roman" panose="02020603050405020304" pitchFamily="18" charset="0"/>
              </a:rPr>
              <a:t>中国科学技术大学</a:t>
            </a:r>
          </a:p>
        </p:txBody>
      </p:sp>
      <p:cxnSp>
        <p:nvCxnSpPr>
          <p:cNvPr id="254" name="直接连接符 65">
            <a:extLst>
              <a:ext uri="{FF2B5EF4-FFF2-40B4-BE49-F238E27FC236}">
                <a16:creationId xmlns:a16="http://schemas.microsoft.com/office/drawing/2014/main" id="{7D291034-E7B4-6FEA-BF94-B1B1156B523F}"/>
              </a:ext>
            </a:extLst>
          </p:cNvPr>
          <p:cNvCxnSpPr/>
          <p:nvPr/>
        </p:nvCxnSpPr>
        <p:spPr bwMode="auto">
          <a:xfrm>
            <a:off x="5089517" y="5071205"/>
            <a:ext cx="20891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255" name="组合">
            <a:extLst>
              <a:ext uri="{FF2B5EF4-FFF2-40B4-BE49-F238E27FC236}">
                <a16:creationId xmlns:a16="http://schemas.microsoft.com/office/drawing/2014/main" id="{A5C78582-4F07-17FF-A100-BE04FF80D8E6}"/>
              </a:ext>
            </a:extLst>
          </p:cNvPr>
          <p:cNvGrpSpPr/>
          <p:nvPr/>
        </p:nvGrpSpPr>
        <p:grpSpPr>
          <a:xfrm>
            <a:off x="3669166" y="3132676"/>
            <a:ext cx="305140" cy="1910804"/>
            <a:chOff x="787406" y="3627119"/>
            <a:chExt cx="437815" cy="2552383"/>
          </a:xfrm>
        </p:grpSpPr>
        <p:grpSp>
          <p:nvGrpSpPr>
            <p:cNvPr id="256" name="组合">
              <a:extLst>
                <a:ext uri="{FF2B5EF4-FFF2-40B4-BE49-F238E27FC236}">
                  <a16:creationId xmlns:a16="http://schemas.microsoft.com/office/drawing/2014/main" id="{D755DB7B-CA5F-046A-029E-DFEC8AAC7A38}"/>
                </a:ext>
              </a:extLst>
            </p:cNvPr>
            <p:cNvGrpSpPr/>
            <p:nvPr/>
          </p:nvGrpSpPr>
          <p:grpSpPr>
            <a:xfrm flipH="1">
              <a:off x="913886" y="3627119"/>
              <a:ext cx="311335" cy="2552383"/>
              <a:chOff x="9525000" y="1531937"/>
              <a:chExt cx="406400" cy="3794126"/>
            </a:xfrm>
          </p:grpSpPr>
          <p:grpSp>
            <p:nvGrpSpPr>
              <p:cNvPr id="261" name="组合 242">
                <a:extLst>
                  <a:ext uri="{FF2B5EF4-FFF2-40B4-BE49-F238E27FC236}">
                    <a16:creationId xmlns:a16="http://schemas.microsoft.com/office/drawing/2014/main" id="{BE205CDE-D9B1-2282-E4A4-654F2233A445}"/>
                  </a:ext>
                </a:extLst>
              </p:cNvPr>
              <p:cNvGrpSpPr/>
              <p:nvPr/>
            </p:nvGrpSpPr>
            <p:grpSpPr>
              <a:xfrm>
                <a:off x="9525000" y="1531937"/>
                <a:ext cx="406400" cy="1897063"/>
                <a:chOff x="8128000" y="1079500"/>
                <a:chExt cx="406400" cy="1897063"/>
              </a:xfrm>
            </p:grpSpPr>
            <p:sp>
              <p:nvSpPr>
                <p:cNvPr id="266" name="弧形 247">
                  <a:extLst>
                    <a:ext uri="{FF2B5EF4-FFF2-40B4-BE49-F238E27FC236}">
                      <a16:creationId xmlns:a16="http://schemas.microsoft.com/office/drawing/2014/main" id="{9ABDD512-7EF3-3B44-D26B-0522E6A92EB6}"/>
                    </a:ext>
                  </a:extLst>
                </p:cNvPr>
                <p:cNvSpPr/>
                <p:nvPr/>
              </p:nvSpPr>
              <p:spPr>
                <a:xfrm>
                  <a:off x="8128000" y="1079500"/>
                  <a:ext cx="406400" cy="406400"/>
                </a:xfrm>
                <a:prstGeom prst="arc">
                  <a:avLst/>
                </a:prstGeom>
                <a:noFill/>
                <a:ln w="76200">
                  <a:solidFill>
                    <a:srgbClr val="0F7E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cxnSp>
              <p:nvCxnSpPr>
                <p:cNvPr id="267" name="直接连接符 248">
                  <a:extLst>
                    <a:ext uri="{FF2B5EF4-FFF2-40B4-BE49-F238E27FC236}">
                      <a16:creationId xmlns:a16="http://schemas.microsoft.com/office/drawing/2014/main" id="{681C1EB8-42CE-CFC6-5A46-04965F51DBE0}"/>
                    </a:ext>
                  </a:extLst>
                </p:cNvPr>
                <p:cNvCxnSpPr/>
                <p:nvPr/>
              </p:nvCxnSpPr>
              <p:spPr>
                <a:xfrm flipH="1">
                  <a:off x="8534400" y="1281113"/>
                  <a:ext cx="0" cy="1695450"/>
                </a:xfrm>
                <a:prstGeom prst="line">
                  <a:avLst/>
                </a:prstGeom>
                <a:noFill/>
                <a:ln w="76200">
                  <a:gradFill>
                    <a:gsLst>
                      <a:gs pos="0">
                        <a:srgbClr val="0070C0"/>
                      </a:gs>
                      <a:gs pos="100000">
                        <a:srgbClr val="66CFF3"/>
                      </a:gs>
                    </a:gsLst>
                    <a:lin ang="2700000" scaled="0"/>
                    <a:tileRect/>
                  </a:gradFill>
                </a:ln>
              </p:spPr>
              <p:style>
                <a:lnRef idx="2">
                  <a:schemeClr val="accent1">
                    <a:shade val="50000"/>
                  </a:schemeClr>
                </a:lnRef>
                <a:fillRef idx="1">
                  <a:schemeClr val="accent1"/>
                </a:fillRef>
                <a:effectRef idx="0">
                  <a:schemeClr val="accent1"/>
                </a:effectRef>
                <a:fontRef idx="minor">
                  <a:schemeClr val="lt1"/>
                </a:fontRef>
              </p:style>
            </p:cxnSp>
            <p:cxnSp>
              <p:nvCxnSpPr>
                <p:cNvPr id="268" name="直接连接符 249">
                  <a:extLst>
                    <a:ext uri="{FF2B5EF4-FFF2-40B4-BE49-F238E27FC236}">
                      <a16:creationId xmlns:a16="http://schemas.microsoft.com/office/drawing/2014/main" id="{AE766254-3DB9-3A9F-9D49-AA4DFE6C4EE8}"/>
                    </a:ext>
                  </a:extLst>
                </p:cNvPr>
                <p:cNvCxnSpPr/>
                <p:nvPr/>
              </p:nvCxnSpPr>
              <p:spPr>
                <a:xfrm flipH="1">
                  <a:off x="8128000" y="1079500"/>
                  <a:ext cx="205582" cy="0"/>
                </a:xfrm>
                <a:prstGeom prst="line">
                  <a:avLst/>
                </a:prstGeom>
                <a:noFill/>
                <a:ln w="76200">
                  <a:solidFill>
                    <a:srgbClr val="0F7EC7"/>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62" name="组合 243">
                <a:extLst>
                  <a:ext uri="{FF2B5EF4-FFF2-40B4-BE49-F238E27FC236}">
                    <a16:creationId xmlns:a16="http://schemas.microsoft.com/office/drawing/2014/main" id="{E0A26BCF-7667-21B6-D296-863610957D12}"/>
                  </a:ext>
                </a:extLst>
              </p:cNvPr>
              <p:cNvGrpSpPr/>
              <p:nvPr/>
            </p:nvGrpSpPr>
            <p:grpSpPr>
              <a:xfrm flipV="1">
                <a:off x="9525000" y="3429000"/>
                <a:ext cx="406400" cy="1897063"/>
                <a:chOff x="8128000" y="1079500"/>
                <a:chExt cx="406400" cy="1897063"/>
              </a:xfrm>
            </p:grpSpPr>
            <p:sp>
              <p:nvSpPr>
                <p:cNvPr id="263" name="弧形 244">
                  <a:extLst>
                    <a:ext uri="{FF2B5EF4-FFF2-40B4-BE49-F238E27FC236}">
                      <a16:creationId xmlns:a16="http://schemas.microsoft.com/office/drawing/2014/main" id="{792C8135-25B2-33C0-11C6-73BCF51009EC}"/>
                    </a:ext>
                  </a:extLst>
                </p:cNvPr>
                <p:cNvSpPr/>
                <p:nvPr/>
              </p:nvSpPr>
              <p:spPr>
                <a:xfrm>
                  <a:off x="8128000" y="1079500"/>
                  <a:ext cx="406400" cy="406400"/>
                </a:xfrm>
                <a:prstGeom prst="arc">
                  <a:avLst/>
                </a:prstGeom>
                <a:noFill/>
                <a:ln w="76200">
                  <a:solidFill>
                    <a:srgbClr val="0F7E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cxnSp>
              <p:nvCxnSpPr>
                <p:cNvPr id="264" name="直接连接符 245">
                  <a:extLst>
                    <a:ext uri="{FF2B5EF4-FFF2-40B4-BE49-F238E27FC236}">
                      <a16:creationId xmlns:a16="http://schemas.microsoft.com/office/drawing/2014/main" id="{CBB12B88-E4AC-11DC-C408-F563D092C49D}"/>
                    </a:ext>
                  </a:extLst>
                </p:cNvPr>
                <p:cNvCxnSpPr/>
                <p:nvPr/>
              </p:nvCxnSpPr>
              <p:spPr>
                <a:xfrm flipH="1">
                  <a:off x="8534400" y="1281113"/>
                  <a:ext cx="0" cy="1695450"/>
                </a:xfrm>
                <a:prstGeom prst="line">
                  <a:avLst/>
                </a:prstGeom>
                <a:noFill/>
                <a:ln w="76200">
                  <a:gradFill>
                    <a:gsLst>
                      <a:gs pos="0">
                        <a:srgbClr val="0070C0"/>
                      </a:gs>
                      <a:gs pos="100000">
                        <a:srgbClr val="66CFF3"/>
                      </a:gs>
                    </a:gsLst>
                    <a:lin ang="2700000" scaled="0"/>
                    <a:tileRect/>
                  </a:gradFill>
                </a:ln>
              </p:spPr>
              <p:style>
                <a:lnRef idx="2">
                  <a:schemeClr val="accent1">
                    <a:shade val="50000"/>
                  </a:schemeClr>
                </a:lnRef>
                <a:fillRef idx="1">
                  <a:schemeClr val="accent1"/>
                </a:fillRef>
                <a:effectRef idx="0">
                  <a:schemeClr val="accent1"/>
                </a:effectRef>
                <a:fontRef idx="minor">
                  <a:schemeClr val="lt1"/>
                </a:fontRef>
              </p:style>
            </p:cxnSp>
            <p:cxnSp>
              <p:nvCxnSpPr>
                <p:cNvPr id="265" name="直接连接符 246">
                  <a:extLst>
                    <a:ext uri="{FF2B5EF4-FFF2-40B4-BE49-F238E27FC236}">
                      <a16:creationId xmlns:a16="http://schemas.microsoft.com/office/drawing/2014/main" id="{6DF8D471-F2B0-FD45-32CA-09C9691C972C}"/>
                    </a:ext>
                  </a:extLst>
                </p:cNvPr>
                <p:cNvCxnSpPr/>
                <p:nvPr/>
              </p:nvCxnSpPr>
              <p:spPr>
                <a:xfrm flipH="1">
                  <a:off x="8128000" y="1079500"/>
                  <a:ext cx="205582" cy="0"/>
                </a:xfrm>
                <a:prstGeom prst="line">
                  <a:avLst/>
                </a:prstGeom>
                <a:noFill/>
                <a:ln w="76200">
                  <a:solidFill>
                    <a:srgbClr val="0F7EC7"/>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257" name="组合">
              <a:extLst>
                <a:ext uri="{FF2B5EF4-FFF2-40B4-BE49-F238E27FC236}">
                  <a16:creationId xmlns:a16="http://schemas.microsoft.com/office/drawing/2014/main" id="{717CA3AB-F012-8474-A892-80765278B242}"/>
                </a:ext>
              </a:extLst>
            </p:cNvPr>
            <p:cNvGrpSpPr/>
            <p:nvPr/>
          </p:nvGrpSpPr>
          <p:grpSpPr>
            <a:xfrm flipH="1">
              <a:off x="787406" y="4170702"/>
              <a:ext cx="126480" cy="1354151"/>
              <a:chOff x="9944100" y="2422525"/>
              <a:chExt cx="165100" cy="2012950"/>
            </a:xfrm>
          </p:grpSpPr>
          <p:cxnSp>
            <p:nvCxnSpPr>
              <p:cNvPr id="258" name="直接连接符 234">
                <a:extLst>
                  <a:ext uri="{FF2B5EF4-FFF2-40B4-BE49-F238E27FC236}">
                    <a16:creationId xmlns:a16="http://schemas.microsoft.com/office/drawing/2014/main" id="{058ECF5B-9AE9-8904-4764-2E1C543564A7}"/>
                  </a:ext>
                </a:extLst>
              </p:cNvPr>
              <p:cNvCxnSpPr/>
              <p:nvPr/>
            </p:nvCxnSpPr>
            <p:spPr>
              <a:xfrm flipH="1">
                <a:off x="10109200" y="2581275"/>
                <a:ext cx="0" cy="1695450"/>
              </a:xfrm>
              <a:prstGeom prst="line">
                <a:avLst/>
              </a:prstGeom>
              <a:ln w="19050">
                <a:solidFill>
                  <a:srgbClr val="9FFFFF"/>
                </a:solidFill>
              </a:ln>
            </p:spPr>
            <p:style>
              <a:lnRef idx="1">
                <a:schemeClr val="accent1"/>
              </a:lnRef>
              <a:fillRef idx="0">
                <a:schemeClr val="accent1"/>
              </a:fillRef>
              <a:effectRef idx="0">
                <a:schemeClr val="accent1"/>
              </a:effectRef>
              <a:fontRef idx="minor">
                <a:schemeClr val="tx1"/>
              </a:fontRef>
            </p:style>
          </p:cxnSp>
          <p:cxnSp>
            <p:nvCxnSpPr>
              <p:cNvPr id="259" name="直接连接符 235">
                <a:extLst>
                  <a:ext uri="{FF2B5EF4-FFF2-40B4-BE49-F238E27FC236}">
                    <a16:creationId xmlns:a16="http://schemas.microsoft.com/office/drawing/2014/main" id="{3FFCAF8E-716A-051F-4087-005FD7CF4782}"/>
                  </a:ext>
                </a:extLst>
              </p:cNvPr>
              <p:cNvCxnSpPr/>
              <p:nvPr/>
            </p:nvCxnSpPr>
            <p:spPr>
              <a:xfrm flipH="1" flipV="1">
                <a:off x="9944100" y="2422525"/>
                <a:ext cx="165100" cy="165100"/>
              </a:xfrm>
              <a:prstGeom prst="line">
                <a:avLst/>
              </a:prstGeom>
              <a:ln w="19050">
                <a:solidFill>
                  <a:srgbClr val="9FFFFF"/>
                </a:solidFill>
              </a:ln>
            </p:spPr>
            <p:style>
              <a:lnRef idx="1">
                <a:schemeClr val="accent1"/>
              </a:lnRef>
              <a:fillRef idx="0">
                <a:schemeClr val="accent1"/>
              </a:fillRef>
              <a:effectRef idx="0">
                <a:schemeClr val="accent1"/>
              </a:effectRef>
              <a:fontRef idx="minor">
                <a:schemeClr val="tx1"/>
              </a:fontRef>
            </p:style>
          </p:cxnSp>
          <p:cxnSp>
            <p:nvCxnSpPr>
              <p:cNvPr id="260" name="直接连接符 236">
                <a:extLst>
                  <a:ext uri="{FF2B5EF4-FFF2-40B4-BE49-F238E27FC236}">
                    <a16:creationId xmlns:a16="http://schemas.microsoft.com/office/drawing/2014/main" id="{E3733AE4-1300-CDF7-7062-EC1217394F24}"/>
                  </a:ext>
                </a:extLst>
              </p:cNvPr>
              <p:cNvCxnSpPr/>
              <p:nvPr/>
            </p:nvCxnSpPr>
            <p:spPr>
              <a:xfrm flipH="1">
                <a:off x="9944100" y="4270375"/>
                <a:ext cx="165100" cy="165100"/>
              </a:xfrm>
              <a:prstGeom prst="line">
                <a:avLst/>
              </a:prstGeom>
              <a:ln w="19050">
                <a:solidFill>
                  <a:srgbClr val="9FFFFF"/>
                </a:solidFill>
              </a:ln>
            </p:spPr>
            <p:style>
              <a:lnRef idx="1">
                <a:schemeClr val="accent1"/>
              </a:lnRef>
              <a:fillRef idx="0">
                <a:schemeClr val="accent1"/>
              </a:fillRef>
              <a:effectRef idx="0">
                <a:schemeClr val="accent1"/>
              </a:effectRef>
              <a:fontRef idx="minor">
                <a:schemeClr val="tx1"/>
              </a:fontRef>
            </p:style>
          </p:cxnSp>
        </p:grpSp>
      </p:grpSp>
      <p:grpSp>
        <p:nvGrpSpPr>
          <p:cNvPr id="269" name="组合">
            <a:extLst>
              <a:ext uri="{FF2B5EF4-FFF2-40B4-BE49-F238E27FC236}">
                <a16:creationId xmlns:a16="http://schemas.microsoft.com/office/drawing/2014/main" id="{C6537495-88B2-900A-38E5-80791AE9C464}"/>
              </a:ext>
            </a:extLst>
          </p:cNvPr>
          <p:cNvGrpSpPr/>
          <p:nvPr/>
        </p:nvGrpSpPr>
        <p:grpSpPr>
          <a:xfrm>
            <a:off x="3793057" y="3132677"/>
            <a:ext cx="318269" cy="1910803"/>
            <a:chOff x="7201336" y="3627119"/>
            <a:chExt cx="447544" cy="2552383"/>
          </a:xfrm>
        </p:grpSpPr>
        <p:grpSp>
          <p:nvGrpSpPr>
            <p:cNvPr id="270" name="组合">
              <a:extLst>
                <a:ext uri="{FF2B5EF4-FFF2-40B4-BE49-F238E27FC236}">
                  <a16:creationId xmlns:a16="http://schemas.microsoft.com/office/drawing/2014/main" id="{F7C4F936-3758-3A85-A35E-8678CFCD69D7}"/>
                </a:ext>
              </a:extLst>
            </p:cNvPr>
            <p:cNvGrpSpPr/>
            <p:nvPr/>
          </p:nvGrpSpPr>
          <p:grpSpPr>
            <a:xfrm>
              <a:off x="7201336" y="3627119"/>
              <a:ext cx="311335" cy="2552383"/>
              <a:chOff x="9525000" y="1531937"/>
              <a:chExt cx="406400" cy="3794126"/>
            </a:xfrm>
          </p:grpSpPr>
          <p:grpSp>
            <p:nvGrpSpPr>
              <p:cNvPr id="275" name="组合 364">
                <a:extLst>
                  <a:ext uri="{FF2B5EF4-FFF2-40B4-BE49-F238E27FC236}">
                    <a16:creationId xmlns:a16="http://schemas.microsoft.com/office/drawing/2014/main" id="{CF4D0639-B591-5191-3C03-ED2BBCEA5900}"/>
                  </a:ext>
                </a:extLst>
              </p:cNvPr>
              <p:cNvGrpSpPr/>
              <p:nvPr/>
            </p:nvGrpSpPr>
            <p:grpSpPr>
              <a:xfrm>
                <a:off x="9525000" y="1531937"/>
                <a:ext cx="406400" cy="1897063"/>
                <a:chOff x="8128000" y="1079500"/>
                <a:chExt cx="406400" cy="1897063"/>
              </a:xfrm>
            </p:grpSpPr>
            <p:sp>
              <p:nvSpPr>
                <p:cNvPr id="280" name="弧形 369">
                  <a:extLst>
                    <a:ext uri="{FF2B5EF4-FFF2-40B4-BE49-F238E27FC236}">
                      <a16:creationId xmlns:a16="http://schemas.microsoft.com/office/drawing/2014/main" id="{A8C56F66-6AAB-048A-14F9-F1810651E57B}"/>
                    </a:ext>
                  </a:extLst>
                </p:cNvPr>
                <p:cNvSpPr/>
                <p:nvPr/>
              </p:nvSpPr>
              <p:spPr>
                <a:xfrm>
                  <a:off x="8128000" y="1079500"/>
                  <a:ext cx="406400" cy="406400"/>
                </a:xfrm>
                <a:prstGeom prst="arc">
                  <a:avLst/>
                </a:prstGeom>
                <a:noFill/>
                <a:ln w="76200">
                  <a:solidFill>
                    <a:srgbClr val="0F7E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cxnSp>
              <p:nvCxnSpPr>
                <p:cNvPr id="281" name="直接连接符 370">
                  <a:extLst>
                    <a:ext uri="{FF2B5EF4-FFF2-40B4-BE49-F238E27FC236}">
                      <a16:creationId xmlns:a16="http://schemas.microsoft.com/office/drawing/2014/main" id="{EDA6E87F-0EF5-97A1-B288-E37074A18D76}"/>
                    </a:ext>
                  </a:extLst>
                </p:cNvPr>
                <p:cNvCxnSpPr/>
                <p:nvPr/>
              </p:nvCxnSpPr>
              <p:spPr>
                <a:xfrm flipH="1">
                  <a:off x="8534400" y="1281113"/>
                  <a:ext cx="0" cy="1695450"/>
                </a:xfrm>
                <a:prstGeom prst="line">
                  <a:avLst/>
                </a:prstGeom>
                <a:noFill/>
                <a:ln w="76200">
                  <a:gradFill>
                    <a:gsLst>
                      <a:gs pos="0">
                        <a:srgbClr val="0070C0"/>
                      </a:gs>
                      <a:gs pos="100000">
                        <a:srgbClr val="66CFF3"/>
                      </a:gs>
                    </a:gsLst>
                    <a:lin ang="2700000" scaled="0"/>
                    <a:tileRect/>
                  </a:gradFill>
                </a:ln>
              </p:spPr>
              <p:style>
                <a:lnRef idx="2">
                  <a:schemeClr val="accent1">
                    <a:shade val="50000"/>
                  </a:schemeClr>
                </a:lnRef>
                <a:fillRef idx="1">
                  <a:schemeClr val="accent1"/>
                </a:fillRef>
                <a:effectRef idx="0">
                  <a:schemeClr val="accent1"/>
                </a:effectRef>
                <a:fontRef idx="minor">
                  <a:schemeClr val="lt1"/>
                </a:fontRef>
              </p:style>
            </p:cxnSp>
            <p:cxnSp>
              <p:nvCxnSpPr>
                <p:cNvPr id="282" name="直接连接符 371">
                  <a:extLst>
                    <a:ext uri="{FF2B5EF4-FFF2-40B4-BE49-F238E27FC236}">
                      <a16:creationId xmlns:a16="http://schemas.microsoft.com/office/drawing/2014/main" id="{F1707FE9-145A-A9F1-D57D-F23472DA7883}"/>
                    </a:ext>
                  </a:extLst>
                </p:cNvPr>
                <p:cNvCxnSpPr/>
                <p:nvPr/>
              </p:nvCxnSpPr>
              <p:spPr>
                <a:xfrm flipH="1">
                  <a:off x="8128000" y="1079500"/>
                  <a:ext cx="205582" cy="0"/>
                </a:xfrm>
                <a:prstGeom prst="line">
                  <a:avLst/>
                </a:prstGeom>
                <a:noFill/>
                <a:ln w="76200">
                  <a:solidFill>
                    <a:srgbClr val="0F7EC7"/>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76" name="组合 365">
                <a:extLst>
                  <a:ext uri="{FF2B5EF4-FFF2-40B4-BE49-F238E27FC236}">
                    <a16:creationId xmlns:a16="http://schemas.microsoft.com/office/drawing/2014/main" id="{E8AD6857-2BE5-3B27-BB92-EA57A8BFBD43}"/>
                  </a:ext>
                </a:extLst>
              </p:cNvPr>
              <p:cNvGrpSpPr/>
              <p:nvPr/>
            </p:nvGrpSpPr>
            <p:grpSpPr>
              <a:xfrm flipV="1">
                <a:off x="9525000" y="3429000"/>
                <a:ext cx="406400" cy="1897063"/>
                <a:chOff x="8128000" y="1079500"/>
                <a:chExt cx="406400" cy="1897063"/>
              </a:xfrm>
            </p:grpSpPr>
            <p:sp>
              <p:nvSpPr>
                <p:cNvPr id="277" name="弧形 366">
                  <a:extLst>
                    <a:ext uri="{FF2B5EF4-FFF2-40B4-BE49-F238E27FC236}">
                      <a16:creationId xmlns:a16="http://schemas.microsoft.com/office/drawing/2014/main" id="{174F7123-F67A-A161-56D6-61560B1F33BB}"/>
                    </a:ext>
                  </a:extLst>
                </p:cNvPr>
                <p:cNvSpPr/>
                <p:nvPr/>
              </p:nvSpPr>
              <p:spPr>
                <a:xfrm>
                  <a:off x="8128000" y="1079500"/>
                  <a:ext cx="406400" cy="406400"/>
                </a:xfrm>
                <a:prstGeom prst="arc">
                  <a:avLst/>
                </a:prstGeom>
                <a:noFill/>
                <a:ln w="76200">
                  <a:solidFill>
                    <a:srgbClr val="0F7E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cxnSp>
              <p:nvCxnSpPr>
                <p:cNvPr id="278" name="直接连接符 367">
                  <a:extLst>
                    <a:ext uri="{FF2B5EF4-FFF2-40B4-BE49-F238E27FC236}">
                      <a16:creationId xmlns:a16="http://schemas.microsoft.com/office/drawing/2014/main" id="{799178F6-E11C-F084-1755-A81E9BB958AC}"/>
                    </a:ext>
                  </a:extLst>
                </p:cNvPr>
                <p:cNvCxnSpPr/>
                <p:nvPr/>
              </p:nvCxnSpPr>
              <p:spPr>
                <a:xfrm flipH="1">
                  <a:off x="8534400" y="1281113"/>
                  <a:ext cx="0" cy="1695450"/>
                </a:xfrm>
                <a:prstGeom prst="line">
                  <a:avLst/>
                </a:prstGeom>
                <a:noFill/>
                <a:ln w="76200">
                  <a:gradFill>
                    <a:gsLst>
                      <a:gs pos="0">
                        <a:srgbClr val="0070C0"/>
                      </a:gs>
                      <a:gs pos="100000">
                        <a:srgbClr val="66CFF3"/>
                      </a:gs>
                    </a:gsLst>
                    <a:lin ang="2700000" scaled="0"/>
                    <a:tileRect/>
                  </a:gradFill>
                </a:ln>
              </p:spPr>
              <p:style>
                <a:lnRef idx="2">
                  <a:schemeClr val="accent1">
                    <a:shade val="50000"/>
                  </a:schemeClr>
                </a:lnRef>
                <a:fillRef idx="1">
                  <a:schemeClr val="accent1"/>
                </a:fillRef>
                <a:effectRef idx="0">
                  <a:schemeClr val="accent1"/>
                </a:effectRef>
                <a:fontRef idx="minor">
                  <a:schemeClr val="lt1"/>
                </a:fontRef>
              </p:style>
            </p:cxnSp>
            <p:cxnSp>
              <p:nvCxnSpPr>
                <p:cNvPr id="279" name="直接连接符 368">
                  <a:extLst>
                    <a:ext uri="{FF2B5EF4-FFF2-40B4-BE49-F238E27FC236}">
                      <a16:creationId xmlns:a16="http://schemas.microsoft.com/office/drawing/2014/main" id="{67A00EDF-BD9C-887D-D047-0A95F09F1080}"/>
                    </a:ext>
                  </a:extLst>
                </p:cNvPr>
                <p:cNvCxnSpPr/>
                <p:nvPr/>
              </p:nvCxnSpPr>
              <p:spPr>
                <a:xfrm flipH="1">
                  <a:off x="8128000" y="1079500"/>
                  <a:ext cx="205582" cy="0"/>
                </a:xfrm>
                <a:prstGeom prst="line">
                  <a:avLst/>
                </a:prstGeom>
                <a:noFill/>
                <a:ln w="76200">
                  <a:solidFill>
                    <a:srgbClr val="0F7EC7"/>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271" name="组合">
              <a:extLst>
                <a:ext uri="{FF2B5EF4-FFF2-40B4-BE49-F238E27FC236}">
                  <a16:creationId xmlns:a16="http://schemas.microsoft.com/office/drawing/2014/main" id="{B11658FF-5E7A-FE50-FB1D-F8A3085206F5}"/>
                </a:ext>
              </a:extLst>
            </p:cNvPr>
            <p:cNvGrpSpPr/>
            <p:nvPr/>
          </p:nvGrpSpPr>
          <p:grpSpPr>
            <a:xfrm>
              <a:off x="7522400" y="4226235"/>
              <a:ext cx="126480" cy="1354151"/>
              <a:chOff x="9944100" y="2422525"/>
              <a:chExt cx="165100" cy="2012950"/>
            </a:xfrm>
          </p:grpSpPr>
          <p:cxnSp>
            <p:nvCxnSpPr>
              <p:cNvPr id="272" name="直接连接符 361">
                <a:extLst>
                  <a:ext uri="{FF2B5EF4-FFF2-40B4-BE49-F238E27FC236}">
                    <a16:creationId xmlns:a16="http://schemas.microsoft.com/office/drawing/2014/main" id="{43CCB8AC-877C-A8B1-9D47-B4009275E680}"/>
                  </a:ext>
                </a:extLst>
              </p:cNvPr>
              <p:cNvCxnSpPr/>
              <p:nvPr/>
            </p:nvCxnSpPr>
            <p:spPr>
              <a:xfrm flipH="1">
                <a:off x="10109200" y="2581275"/>
                <a:ext cx="0" cy="1695450"/>
              </a:xfrm>
              <a:prstGeom prst="line">
                <a:avLst/>
              </a:prstGeom>
              <a:ln w="19050">
                <a:solidFill>
                  <a:srgbClr val="9FFFFF"/>
                </a:solidFill>
              </a:ln>
            </p:spPr>
            <p:style>
              <a:lnRef idx="1">
                <a:schemeClr val="accent1"/>
              </a:lnRef>
              <a:fillRef idx="0">
                <a:schemeClr val="accent1"/>
              </a:fillRef>
              <a:effectRef idx="0">
                <a:schemeClr val="accent1"/>
              </a:effectRef>
              <a:fontRef idx="minor">
                <a:schemeClr val="tx1"/>
              </a:fontRef>
            </p:style>
          </p:cxnSp>
          <p:cxnSp>
            <p:nvCxnSpPr>
              <p:cNvPr id="273" name="直接连接符 362">
                <a:extLst>
                  <a:ext uri="{FF2B5EF4-FFF2-40B4-BE49-F238E27FC236}">
                    <a16:creationId xmlns:a16="http://schemas.microsoft.com/office/drawing/2014/main" id="{3B1128AE-6666-3000-8159-4D424DB7F07D}"/>
                  </a:ext>
                </a:extLst>
              </p:cNvPr>
              <p:cNvCxnSpPr/>
              <p:nvPr/>
            </p:nvCxnSpPr>
            <p:spPr>
              <a:xfrm flipH="1" flipV="1">
                <a:off x="9944100" y="2422525"/>
                <a:ext cx="165100" cy="165100"/>
              </a:xfrm>
              <a:prstGeom prst="line">
                <a:avLst/>
              </a:prstGeom>
              <a:ln w="19050">
                <a:solidFill>
                  <a:srgbClr val="9FFFFF"/>
                </a:solidFill>
              </a:ln>
            </p:spPr>
            <p:style>
              <a:lnRef idx="1">
                <a:schemeClr val="accent1"/>
              </a:lnRef>
              <a:fillRef idx="0">
                <a:schemeClr val="accent1"/>
              </a:fillRef>
              <a:effectRef idx="0">
                <a:schemeClr val="accent1"/>
              </a:effectRef>
              <a:fontRef idx="minor">
                <a:schemeClr val="tx1"/>
              </a:fontRef>
            </p:style>
          </p:cxnSp>
          <p:cxnSp>
            <p:nvCxnSpPr>
              <p:cNvPr id="274" name="直接连接符 363">
                <a:extLst>
                  <a:ext uri="{FF2B5EF4-FFF2-40B4-BE49-F238E27FC236}">
                    <a16:creationId xmlns:a16="http://schemas.microsoft.com/office/drawing/2014/main" id="{6D7D1962-C4A2-7E63-3F7F-FE8CB2477B9F}"/>
                  </a:ext>
                </a:extLst>
              </p:cNvPr>
              <p:cNvCxnSpPr/>
              <p:nvPr/>
            </p:nvCxnSpPr>
            <p:spPr>
              <a:xfrm flipH="1">
                <a:off x="9944100" y="4270375"/>
                <a:ext cx="165100" cy="165100"/>
              </a:xfrm>
              <a:prstGeom prst="line">
                <a:avLst/>
              </a:prstGeom>
              <a:ln w="19050">
                <a:solidFill>
                  <a:srgbClr val="9FFFFF"/>
                </a:solidFill>
              </a:ln>
            </p:spPr>
            <p:style>
              <a:lnRef idx="1">
                <a:schemeClr val="accent1"/>
              </a:lnRef>
              <a:fillRef idx="0">
                <a:schemeClr val="accent1"/>
              </a:fillRef>
              <a:effectRef idx="0">
                <a:schemeClr val="accent1"/>
              </a:effectRef>
              <a:fontRef idx="minor">
                <a:schemeClr val="tx1"/>
              </a:fontRef>
            </p:style>
          </p:cxnSp>
        </p:grpSp>
      </p:grpSp>
      <p:sp>
        <p:nvSpPr>
          <p:cNvPr id="283" name="圆角矩形 294">
            <a:extLst>
              <a:ext uri="{FF2B5EF4-FFF2-40B4-BE49-F238E27FC236}">
                <a16:creationId xmlns:a16="http://schemas.microsoft.com/office/drawing/2014/main" id="{F08D46B0-22FC-E88B-645F-635C6B3B6E10}"/>
              </a:ext>
            </a:extLst>
          </p:cNvPr>
          <p:cNvSpPr/>
          <p:nvPr/>
        </p:nvSpPr>
        <p:spPr>
          <a:xfrm>
            <a:off x="3815066" y="3159711"/>
            <a:ext cx="3722722" cy="1951523"/>
          </a:xfrm>
          <a:prstGeom prst="roundRect">
            <a:avLst>
              <a:gd name="adj" fmla="val 5556"/>
            </a:avLst>
          </a:prstGeom>
          <a:gradFill>
            <a:gsLst>
              <a:gs pos="0">
                <a:schemeClr val="bg1">
                  <a:alpha val="0"/>
                </a:schemeClr>
              </a:gs>
              <a:gs pos="100000">
                <a:srgbClr val="66CFF3">
                  <a:alpha val="27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84" name="Group 283">
            <a:extLst>
              <a:ext uri="{FF2B5EF4-FFF2-40B4-BE49-F238E27FC236}">
                <a16:creationId xmlns:a16="http://schemas.microsoft.com/office/drawing/2014/main" id="{B6E8FA2A-B5D9-7BC3-B4D2-C689CF8A92FB}"/>
              </a:ext>
            </a:extLst>
          </p:cNvPr>
          <p:cNvGrpSpPr/>
          <p:nvPr/>
        </p:nvGrpSpPr>
        <p:grpSpPr>
          <a:xfrm>
            <a:off x="4118243" y="3030925"/>
            <a:ext cx="3616191" cy="2050641"/>
            <a:chOff x="4015599" y="3103633"/>
            <a:chExt cx="3814573" cy="2050641"/>
          </a:xfrm>
        </p:grpSpPr>
        <p:grpSp>
          <p:nvGrpSpPr>
            <p:cNvPr id="285" name="Group 284">
              <a:extLst>
                <a:ext uri="{FF2B5EF4-FFF2-40B4-BE49-F238E27FC236}">
                  <a16:creationId xmlns:a16="http://schemas.microsoft.com/office/drawing/2014/main" id="{5E97ECB4-6E99-A417-8873-BAEB784B5E03}"/>
                </a:ext>
              </a:extLst>
            </p:cNvPr>
            <p:cNvGrpSpPr/>
            <p:nvPr/>
          </p:nvGrpSpPr>
          <p:grpSpPr>
            <a:xfrm>
              <a:off x="4015599" y="3103633"/>
              <a:ext cx="3814573" cy="2050641"/>
              <a:chOff x="4015599" y="3103633"/>
              <a:chExt cx="3814573" cy="2050641"/>
            </a:xfrm>
          </p:grpSpPr>
          <p:sp>
            <p:nvSpPr>
              <p:cNvPr id="287" name="TextBox 286">
                <a:extLst>
                  <a:ext uri="{FF2B5EF4-FFF2-40B4-BE49-F238E27FC236}">
                    <a16:creationId xmlns:a16="http://schemas.microsoft.com/office/drawing/2014/main" id="{0FB1B0BA-208B-48F6-3B5C-81ACE25D78E8}"/>
                  </a:ext>
                </a:extLst>
              </p:cNvPr>
              <p:cNvSpPr txBox="1"/>
              <p:nvPr/>
            </p:nvSpPr>
            <p:spPr bwMode="auto">
              <a:xfrm>
                <a:off x="4015599" y="4787745"/>
                <a:ext cx="800100" cy="339725"/>
              </a:xfrm>
              <a:prstGeom prst="rect">
                <a:avLst/>
              </a:prstGeom>
              <a:noFill/>
            </p:spPr>
            <p:txBody>
              <a:bodyPr wrap="none">
                <a:spAutoFit/>
              </a:bodyPr>
              <a:lstStyle/>
              <a:p>
                <a:pPr fontAlgn="auto">
                  <a:spcBef>
                    <a:spcPts val="0"/>
                  </a:spcBef>
                  <a:spcAft>
                    <a:spcPts val="0"/>
                  </a:spcAft>
                  <a:defRPr/>
                </a:pPr>
                <a:r>
                  <a:rPr lang="zh-CN" altLang="en-US" sz="1600" b="1" dirty="0">
                    <a:solidFill>
                      <a:schemeClr val="tx1">
                        <a:lumMod val="75000"/>
                        <a:lumOff val="25000"/>
                      </a:schemeClr>
                    </a:solidFill>
                    <a:latin typeface="微软雅黑" pitchFamily="34" charset="-122"/>
                    <a:ea typeface="微软雅黑" pitchFamily="34" charset="-122"/>
                  </a:rPr>
                  <a:t>日期：</a:t>
                </a:r>
              </a:p>
            </p:txBody>
          </p:sp>
          <p:cxnSp>
            <p:nvCxnSpPr>
              <p:cNvPr id="288" name="直接连接符 65">
                <a:extLst>
                  <a:ext uri="{FF2B5EF4-FFF2-40B4-BE49-F238E27FC236}">
                    <a16:creationId xmlns:a16="http://schemas.microsoft.com/office/drawing/2014/main" id="{8A0B853E-F8BA-6F77-8A37-9DB3FD3E505E}"/>
                  </a:ext>
                </a:extLst>
              </p:cNvPr>
              <p:cNvCxnSpPr/>
              <p:nvPr/>
            </p:nvCxnSpPr>
            <p:spPr bwMode="auto">
              <a:xfrm>
                <a:off x="5066099" y="4812831"/>
                <a:ext cx="20891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289" name="Group 288">
                <a:extLst>
                  <a:ext uri="{FF2B5EF4-FFF2-40B4-BE49-F238E27FC236}">
                    <a16:creationId xmlns:a16="http://schemas.microsoft.com/office/drawing/2014/main" id="{80849752-E4B9-A9A7-47A5-96CBCF2ACEB1}"/>
                  </a:ext>
                </a:extLst>
              </p:cNvPr>
              <p:cNvGrpSpPr/>
              <p:nvPr/>
            </p:nvGrpSpPr>
            <p:grpSpPr>
              <a:xfrm>
                <a:off x="4018098" y="3103633"/>
                <a:ext cx="3812074" cy="2050641"/>
                <a:chOff x="4242163" y="3299854"/>
                <a:chExt cx="3812074" cy="2050641"/>
              </a:xfrm>
            </p:grpSpPr>
            <p:grpSp>
              <p:nvGrpSpPr>
                <p:cNvPr id="290" name="组合 2">
                  <a:extLst>
                    <a:ext uri="{FF2B5EF4-FFF2-40B4-BE49-F238E27FC236}">
                      <a16:creationId xmlns:a16="http://schemas.microsoft.com/office/drawing/2014/main" id="{CE69A41F-31B9-4EA2-2E5C-1A911B841280}"/>
                    </a:ext>
                  </a:extLst>
                </p:cNvPr>
                <p:cNvGrpSpPr>
                  <a:grpSpLocks/>
                </p:cNvGrpSpPr>
                <p:nvPr/>
              </p:nvGrpSpPr>
              <p:grpSpPr bwMode="auto">
                <a:xfrm>
                  <a:off x="4242163" y="3299854"/>
                  <a:ext cx="3791840" cy="1690841"/>
                  <a:chOff x="3621602" y="3533732"/>
                  <a:chExt cx="3790273" cy="1690841"/>
                </a:xfrm>
              </p:grpSpPr>
              <p:sp>
                <p:nvSpPr>
                  <p:cNvPr id="293" name="TextBox 292">
                    <a:extLst>
                      <a:ext uri="{FF2B5EF4-FFF2-40B4-BE49-F238E27FC236}">
                        <a16:creationId xmlns:a16="http://schemas.microsoft.com/office/drawing/2014/main" id="{2D0A1A8F-6175-9BE9-1CC0-F2A987E1737F}"/>
                      </a:ext>
                    </a:extLst>
                  </p:cNvPr>
                  <p:cNvSpPr txBox="1"/>
                  <p:nvPr/>
                </p:nvSpPr>
                <p:spPr>
                  <a:xfrm>
                    <a:off x="4231277" y="3533732"/>
                    <a:ext cx="3180598" cy="1346331"/>
                  </a:xfrm>
                  <a:prstGeom prst="rect">
                    <a:avLst/>
                  </a:prstGeom>
                  <a:noFill/>
                </p:spPr>
                <p:txBody>
                  <a:bodyPr wrap="square">
                    <a:spAutoFit/>
                  </a:bodyPr>
                  <a:lstStyle/>
                  <a:p>
                    <a:pPr algn="ctr" fontAlgn="auto">
                      <a:lnSpc>
                        <a:spcPct val="150000"/>
                      </a:lnSpc>
                      <a:spcBef>
                        <a:spcPts val="0"/>
                      </a:spcBef>
                      <a:spcAft>
                        <a:spcPts val="0"/>
                      </a:spcAft>
                      <a:defRPr/>
                    </a:pPr>
                    <a:r>
                      <a:rPr lang="zh-CN" altLang="en-US" sz="1400" b="1"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  </a:t>
                    </a:r>
                    <a:r>
                      <a:rPr lang="en-US" altLang="zh-CN" sz="1400" b="1"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Rawan Ahmed Ameen Hassan </a:t>
                    </a:r>
                  </a:p>
                  <a:p>
                    <a:pPr algn="ctr" fontAlgn="auto">
                      <a:lnSpc>
                        <a:spcPct val="150000"/>
                      </a:lnSpc>
                      <a:spcBef>
                        <a:spcPts val="0"/>
                      </a:spcBef>
                      <a:spcAft>
                        <a:spcPts val="0"/>
                      </a:spcAft>
                      <a:defRPr/>
                    </a:pPr>
                    <a:r>
                      <a:rPr lang="en-US" altLang="zh-CN" sz="1400" b="1"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SL22215001</a:t>
                    </a:r>
                  </a:p>
                  <a:p>
                    <a:pPr algn="ctr" fontAlgn="auto">
                      <a:lnSpc>
                        <a:spcPct val="150000"/>
                      </a:lnSpc>
                      <a:spcBef>
                        <a:spcPts val="0"/>
                      </a:spcBef>
                      <a:spcAft>
                        <a:spcPts val="0"/>
                      </a:spcAft>
                      <a:defRPr/>
                    </a:pPr>
                    <a:r>
                      <a:rPr lang="en-US" altLang="zh-CN" sz="1400" b="1"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rawan@mail.ustc.edu.cn</a:t>
                    </a:r>
                  </a:p>
                  <a:p>
                    <a:pPr algn="ctr" fontAlgn="auto">
                      <a:lnSpc>
                        <a:spcPct val="150000"/>
                      </a:lnSpc>
                      <a:spcBef>
                        <a:spcPts val="0"/>
                      </a:spcBef>
                      <a:spcAft>
                        <a:spcPts val="0"/>
                      </a:spcAft>
                      <a:defRPr/>
                    </a:pPr>
                    <a:r>
                      <a:rPr lang="en-US" altLang="zh-CN" sz="1400" b="1"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Prof.</a:t>
                    </a:r>
                    <a:r>
                      <a:rPr lang="en-US" sz="1400" b="0" i="0" dirty="0">
                        <a:solidFill>
                          <a:srgbClr val="000000"/>
                        </a:solidFill>
                        <a:effectLst/>
                        <a:latin typeface="Times New Roman" panose="02020603050405020304" pitchFamily="18" charset="0"/>
                        <a:cs typeface="Times New Roman" panose="02020603050405020304" pitchFamily="18" charset="0"/>
                      </a:rPr>
                      <a:t> </a:t>
                    </a:r>
                    <a:r>
                      <a:rPr lang="en-US" sz="1400" b="1"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Dong</a:t>
                    </a:r>
                    <a:r>
                      <a:rPr lang="en-US" sz="1400" b="0" i="0" dirty="0">
                        <a:solidFill>
                          <a:srgbClr val="000000"/>
                        </a:solidFill>
                        <a:effectLst/>
                        <a:latin typeface="Times New Roman" panose="02020603050405020304" pitchFamily="18" charset="0"/>
                        <a:cs typeface="Times New Roman" panose="02020603050405020304" pitchFamily="18" charset="0"/>
                      </a:rPr>
                      <a:t> </a:t>
                    </a:r>
                    <a:r>
                      <a:rPr lang="en-US" sz="1400" b="1" dirty="0" err="1">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Lanfang</a:t>
                    </a:r>
                    <a:r>
                      <a:rPr lang="en-US" altLang="zh-CN" sz="1400" b="1"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  </a:t>
                    </a:r>
                  </a:p>
                </p:txBody>
              </p:sp>
              <p:sp>
                <p:nvSpPr>
                  <p:cNvPr id="294" name="TextBox 90">
                    <a:extLst>
                      <a:ext uri="{FF2B5EF4-FFF2-40B4-BE49-F238E27FC236}">
                        <a16:creationId xmlns:a16="http://schemas.microsoft.com/office/drawing/2014/main" id="{ED4E9CD0-6B45-20BA-BC1F-1164CBC6B128}"/>
                      </a:ext>
                    </a:extLst>
                  </p:cNvPr>
                  <p:cNvSpPr txBox="1"/>
                  <p:nvPr/>
                </p:nvSpPr>
                <p:spPr>
                  <a:xfrm>
                    <a:off x="3632960" y="3585561"/>
                    <a:ext cx="1153636" cy="338138"/>
                  </a:xfrm>
                  <a:prstGeom prst="rect">
                    <a:avLst/>
                  </a:prstGeom>
                  <a:noFill/>
                </p:spPr>
                <p:txBody>
                  <a:bodyPr>
                    <a:spAutoFit/>
                  </a:bodyPr>
                  <a:lstStyle/>
                  <a:p>
                    <a:pPr fontAlgn="auto">
                      <a:spcBef>
                        <a:spcPts val="0"/>
                      </a:spcBef>
                      <a:spcAft>
                        <a:spcPts val="0"/>
                      </a:spcAft>
                      <a:defRPr/>
                    </a:pPr>
                    <a:r>
                      <a:rPr lang="zh-CN" altLang="en-US" sz="1600" b="1" dirty="0">
                        <a:solidFill>
                          <a:schemeClr val="tx1">
                            <a:lumMod val="75000"/>
                            <a:lumOff val="25000"/>
                          </a:schemeClr>
                        </a:solidFill>
                        <a:latin typeface="微软雅黑" pitchFamily="34" charset="-122"/>
                        <a:ea typeface="微软雅黑" pitchFamily="34" charset="-122"/>
                      </a:rPr>
                      <a:t>姓名：</a:t>
                    </a:r>
                  </a:p>
                </p:txBody>
              </p:sp>
              <p:sp>
                <p:nvSpPr>
                  <p:cNvPr id="295" name="TextBox 294">
                    <a:extLst>
                      <a:ext uri="{FF2B5EF4-FFF2-40B4-BE49-F238E27FC236}">
                        <a16:creationId xmlns:a16="http://schemas.microsoft.com/office/drawing/2014/main" id="{CE82E7A8-0AE9-6389-1C2D-E6658A4867AA}"/>
                      </a:ext>
                    </a:extLst>
                  </p:cNvPr>
                  <p:cNvSpPr txBox="1"/>
                  <p:nvPr/>
                </p:nvSpPr>
                <p:spPr>
                  <a:xfrm>
                    <a:off x="3632960" y="3931636"/>
                    <a:ext cx="1180612" cy="338138"/>
                  </a:xfrm>
                  <a:prstGeom prst="rect">
                    <a:avLst/>
                  </a:prstGeom>
                  <a:noFill/>
                </p:spPr>
                <p:txBody>
                  <a:bodyPr>
                    <a:spAutoFit/>
                  </a:bodyPr>
                  <a:lstStyle/>
                  <a:p>
                    <a:pPr fontAlgn="auto">
                      <a:spcBef>
                        <a:spcPts val="0"/>
                      </a:spcBef>
                      <a:spcAft>
                        <a:spcPts val="0"/>
                      </a:spcAft>
                      <a:defRPr/>
                    </a:pPr>
                    <a:r>
                      <a:rPr lang="zh-CN" altLang="en-US" sz="1600" b="1" dirty="0">
                        <a:solidFill>
                          <a:schemeClr val="tx1">
                            <a:lumMod val="75000"/>
                            <a:lumOff val="25000"/>
                          </a:schemeClr>
                        </a:solidFill>
                        <a:latin typeface="微软雅黑" pitchFamily="34" charset="-122"/>
                        <a:ea typeface="微软雅黑" pitchFamily="34" charset="-122"/>
                      </a:rPr>
                      <a:t>学号：</a:t>
                    </a:r>
                  </a:p>
                </p:txBody>
              </p:sp>
              <p:sp>
                <p:nvSpPr>
                  <p:cNvPr id="296" name="TextBox 295">
                    <a:extLst>
                      <a:ext uri="{FF2B5EF4-FFF2-40B4-BE49-F238E27FC236}">
                        <a16:creationId xmlns:a16="http://schemas.microsoft.com/office/drawing/2014/main" id="{764E0E9B-B8C5-724B-9A11-A5EF90BAA78A}"/>
                      </a:ext>
                    </a:extLst>
                  </p:cNvPr>
                  <p:cNvSpPr txBox="1"/>
                  <p:nvPr/>
                </p:nvSpPr>
                <p:spPr>
                  <a:xfrm>
                    <a:off x="3621603" y="4573784"/>
                    <a:ext cx="799888" cy="338554"/>
                  </a:xfrm>
                  <a:prstGeom prst="rect">
                    <a:avLst/>
                  </a:prstGeom>
                  <a:noFill/>
                </p:spPr>
                <p:txBody>
                  <a:bodyPr wrap="none">
                    <a:spAutoFit/>
                  </a:bodyPr>
                  <a:lstStyle/>
                  <a:p>
                    <a:pPr fontAlgn="auto">
                      <a:spcBef>
                        <a:spcPts val="0"/>
                      </a:spcBef>
                      <a:spcAft>
                        <a:spcPts val="0"/>
                      </a:spcAft>
                      <a:defRPr/>
                    </a:pPr>
                    <a:r>
                      <a:rPr lang="zh-CN" altLang="en-US" sz="1600" b="1" dirty="0">
                        <a:solidFill>
                          <a:schemeClr val="tx1">
                            <a:lumMod val="75000"/>
                            <a:lumOff val="25000"/>
                          </a:schemeClr>
                        </a:solidFill>
                        <a:latin typeface="微软雅黑" pitchFamily="34" charset="-122"/>
                        <a:ea typeface="微软雅黑" pitchFamily="34" charset="-122"/>
                      </a:rPr>
                      <a:t>导师：</a:t>
                    </a:r>
                  </a:p>
                </p:txBody>
              </p:sp>
              <p:sp>
                <p:nvSpPr>
                  <p:cNvPr id="297" name="TextBox 296">
                    <a:extLst>
                      <a:ext uri="{FF2B5EF4-FFF2-40B4-BE49-F238E27FC236}">
                        <a16:creationId xmlns:a16="http://schemas.microsoft.com/office/drawing/2014/main" id="{DF203DC1-CE14-675D-B48A-B513DD80BFF7}"/>
                      </a:ext>
                    </a:extLst>
                  </p:cNvPr>
                  <p:cNvSpPr txBox="1"/>
                  <p:nvPr/>
                </p:nvSpPr>
                <p:spPr>
                  <a:xfrm>
                    <a:off x="3621602" y="4886019"/>
                    <a:ext cx="1060121" cy="338554"/>
                  </a:xfrm>
                  <a:prstGeom prst="rect">
                    <a:avLst/>
                  </a:prstGeom>
                  <a:noFill/>
                </p:spPr>
                <p:txBody>
                  <a:bodyPr wrap="none">
                    <a:spAutoFit/>
                  </a:bodyPr>
                  <a:lstStyle/>
                  <a:p>
                    <a:pPr fontAlgn="auto">
                      <a:spcBef>
                        <a:spcPts val="0"/>
                      </a:spcBef>
                      <a:spcAft>
                        <a:spcPts val="0"/>
                      </a:spcAft>
                      <a:defRPr/>
                    </a:pPr>
                    <a:r>
                      <a:rPr lang="zh-CN" altLang="en-US" sz="1600" b="1" dirty="0">
                        <a:solidFill>
                          <a:schemeClr val="tx1">
                            <a:lumMod val="75000"/>
                            <a:lumOff val="25000"/>
                          </a:schemeClr>
                        </a:solidFill>
                        <a:latin typeface="微软雅黑" pitchFamily="34" charset="-122"/>
                        <a:ea typeface="微软雅黑" pitchFamily="34" charset="-122"/>
                      </a:rPr>
                      <a:t>课堂号：</a:t>
                    </a:r>
                  </a:p>
                </p:txBody>
              </p:sp>
              <p:cxnSp>
                <p:nvCxnSpPr>
                  <p:cNvPr id="298" name="直接连接符 62">
                    <a:extLst>
                      <a:ext uri="{FF2B5EF4-FFF2-40B4-BE49-F238E27FC236}">
                        <a16:creationId xmlns:a16="http://schemas.microsoft.com/office/drawing/2014/main" id="{1ECBA535-40FB-752B-A151-9900A5B2F243}"/>
                      </a:ext>
                    </a:extLst>
                  </p:cNvPr>
                  <p:cNvCxnSpPr/>
                  <p:nvPr/>
                </p:nvCxnSpPr>
                <p:spPr>
                  <a:xfrm>
                    <a:off x="4669170" y="3877661"/>
                    <a:ext cx="2088287"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63">
                    <a:extLst>
                      <a:ext uri="{FF2B5EF4-FFF2-40B4-BE49-F238E27FC236}">
                        <a16:creationId xmlns:a16="http://schemas.microsoft.com/office/drawing/2014/main" id="{D2B4182F-60DD-BBB2-0BD6-5D44817DF43C}"/>
                      </a:ext>
                    </a:extLst>
                  </p:cNvPr>
                  <p:cNvCxnSpPr/>
                  <p:nvPr/>
                </p:nvCxnSpPr>
                <p:spPr>
                  <a:xfrm>
                    <a:off x="4669170" y="4201511"/>
                    <a:ext cx="2088287"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0" name="直接连接符 64">
                    <a:extLst>
                      <a:ext uri="{FF2B5EF4-FFF2-40B4-BE49-F238E27FC236}">
                        <a16:creationId xmlns:a16="http://schemas.microsoft.com/office/drawing/2014/main" id="{826030A2-896E-44EF-5714-DCE7891E4EBE}"/>
                      </a:ext>
                    </a:extLst>
                  </p:cNvPr>
                  <p:cNvCxnSpPr/>
                  <p:nvPr/>
                </p:nvCxnSpPr>
                <p:spPr>
                  <a:xfrm>
                    <a:off x="4722348" y="4514717"/>
                    <a:ext cx="2088287"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1" name="直接连接符 65">
                    <a:extLst>
                      <a:ext uri="{FF2B5EF4-FFF2-40B4-BE49-F238E27FC236}">
                        <a16:creationId xmlns:a16="http://schemas.microsoft.com/office/drawing/2014/main" id="{C687B53D-8A80-347B-3B73-255019A6830E}"/>
                      </a:ext>
                    </a:extLst>
                  </p:cNvPr>
                  <p:cNvCxnSpPr/>
                  <p:nvPr/>
                </p:nvCxnSpPr>
                <p:spPr>
                  <a:xfrm>
                    <a:off x="4679123" y="4871093"/>
                    <a:ext cx="2088287"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91" name="TextBox 290">
                  <a:extLst>
                    <a:ext uri="{FF2B5EF4-FFF2-40B4-BE49-F238E27FC236}">
                      <a16:creationId xmlns:a16="http://schemas.microsoft.com/office/drawing/2014/main" id="{42D0A124-8E8B-625C-F4E1-D2341E7F8C21}"/>
                    </a:ext>
                  </a:extLst>
                </p:cNvPr>
                <p:cNvSpPr txBox="1"/>
                <p:nvPr/>
              </p:nvSpPr>
              <p:spPr>
                <a:xfrm>
                  <a:off x="4460827" y="4973084"/>
                  <a:ext cx="3593410" cy="377411"/>
                </a:xfrm>
                <a:prstGeom prst="rect">
                  <a:avLst/>
                </a:prstGeom>
                <a:noFill/>
              </p:spPr>
              <p:txBody>
                <a:bodyPr wrap="square">
                  <a:spAutoFit/>
                </a:bodyPr>
                <a:lstStyle/>
                <a:p>
                  <a:pPr algn="ctr" fontAlgn="auto">
                    <a:lnSpc>
                      <a:spcPct val="150000"/>
                    </a:lnSpc>
                    <a:spcBef>
                      <a:spcPts val="0"/>
                    </a:spcBef>
                    <a:spcAft>
                      <a:spcPts val="0"/>
                    </a:spcAft>
                    <a:defRPr/>
                  </a:pPr>
                  <a:r>
                    <a:rPr lang="en-US" altLang="zh-CN" sz="1400" b="1"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2023</a:t>
                  </a:r>
                  <a:r>
                    <a:rPr lang="zh-CN" altLang="en-US" sz="1400" b="1"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年 </a:t>
                  </a:r>
                  <a:r>
                    <a:rPr lang="en-US" altLang="zh-CN" sz="1400" b="1"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11</a:t>
                  </a:r>
                  <a:r>
                    <a:rPr lang="zh-CN" altLang="en-US" sz="1400" b="1"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月 日</a:t>
                  </a:r>
                  <a:r>
                    <a:rPr lang="en-US" altLang="zh-CN" sz="1400" b="1"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 </a:t>
                  </a:r>
                  <a:endParaRPr lang="zh-CN" altLang="en-US" sz="1400" b="1"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endParaRPr>
                </a:p>
              </p:txBody>
            </p:sp>
            <p:sp>
              <p:nvSpPr>
                <p:cNvPr id="292" name="TextBox 291">
                  <a:extLst>
                    <a:ext uri="{FF2B5EF4-FFF2-40B4-BE49-F238E27FC236}">
                      <a16:creationId xmlns:a16="http://schemas.microsoft.com/office/drawing/2014/main" id="{3C20AAEA-8471-E51E-E0C2-7C32A39BBDC1}"/>
                    </a:ext>
                  </a:extLst>
                </p:cNvPr>
                <p:cNvSpPr txBox="1"/>
                <p:nvPr/>
              </p:nvSpPr>
              <p:spPr>
                <a:xfrm>
                  <a:off x="4805846" y="4627327"/>
                  <a:ext cx="2871810" cy="377411"/>
                </a:xfrm>
                <a:prstGeom prst="rect">
                  <a:avLst/>
                </a:prstGeom>
                <a:noFill/>
              </p:spPr>
              <p:txBody>
                <a:bodyPr wrap="square">
                  <a:spAutoFit/>
                </a:bodyPr>
                <a:lstStyle/>
                <a:p>
                  <a:pPr algn="ctr" fontAlgn="auto">
                    <a:lnSpc>
                      <a:spcPct val="150000"/>
                    </a:lnSpc>
                    <a:spcBef>
                      <a:spcPts val="0"/>
                    </a:spcBef>
                    <a:spcAft>
                      <a:spcPts val="0"/>
                    </a:spcAft>
                    <a:defRPr/>
                  </a:pPr>
                  <a:r>
                    <a:rPr lang="en-US" altLang="zh-CN" sz="1400" b="1"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   </a:t>
                  </a:r>
                  <a:r>
                    <a:rPr lang="en-US" sz="1400" dirty="0">
                      <a:solidFill>
                        <a:srgbClr val="0F589F"/>
                      </a:solidFill>
                      <a:effectLst/>
                      <a:latin typeface="Times New Roman" panose="02020603050405020304" pitchFamily="18" charset="0"/>
                      <a:cs typeface="Times New Roman" panose="02020603050405020304" pitchFamily="18" charset="0"/>
                    </a:rPr>
                    <a:t> </a:t>
                  </a:r>
                  <a:r>
                    <a:rPr lang="en-US" sz="1400" b="1" dirty="0">
                      <a:solidFill>
                        <a:srgbClr val="0F589F"/>
                      </a:solidFill>
                      <a:effectLst/>
                      <a:latin typeface="Times New Roman" panose="02020603050405020304" pitchFamily="18" charset="0"/>
                      <a:cs typeface="Times New Roman" panose="02020603050405020304" pitchFamily="18" charset="0"/>
                    </a:rPr>
                    <a:t>COMP6207P.01</a:t>
                  </a:r>
                  <a:r>
                    <a:rPr lang="en-US" altLang="zh-CN" sz="1400" b="1"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 </a:t>
                  </a:r>
                  <a:endParaRPr lang="zh-CN" altLang="en-US" sz="1400" b="1"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endParaRPr>
                </a:p>
              </p:txBody>
            </p:sp>
          </p:grpSp>
        </p:grpSp>
        <p:sp>
          <p:nvSpPr>
            <p:cNvPr id="286" name="TextBox 285">
              <a:extLst>
                <a:ext uri="{FF2B5EF4-FFF2-40B4-BE49-F238E27FC236}">
                  <a16:creationId xmlns:a16="http://schemas.microsoft.com/office/drawing/2014/main" id="{D98BB850-7B4C-3891-4C26-BA838E7CE131}"/>
                </a:ext>
              </a:extLst>
            </p:cNvPr>
            <p:cNvSpPr txBox="1"/>
            <p:nvPr/>
          </p:nvSpPr>
          <p:spPr bwMode="auto">
            <a:xfrm>
              <a:off x="4021223" y="3836406"/>
              <a:ext cx="1181100" cy="338138"/>
            </a:xfrm>
            <a:prstGeom prst="rect">
              <a:avLst/>
            </a:prstGeom>
            <a:noFill/>
          </p:spPr>
          <p:txBody>
            <a:bodyPr>
              <a:spAutoFit/>
            </a:bodyPr>
            <a:lstStyle/>
            <a:p>
              <a:pPr fontAlgn="auto">
                <a:spcBef>
                  <a:spcPts val="0"/>
                </a:spcBef>
                <a:spcAft>
                  <a:spcPts val="0"/>
                </a:spcAft>
                <a:defRPr/>
              </a:pPr>
              <a:r>
                <a:rPr lang="zh-CN" altLang="en-US" sz="1600" b="1" dirty="0">
                  <a:solidFill>
                    <a:schemeClr val="tx1">
                      <a:lumMod val="75000"/>
                      <a:lumOff val="25000"/>
                    </a:schemeClr>
                  </a:solidFill>
                  <a:latin typeface="微软雅黑" pitchFamily="34" charset="-122"/>
                  <a:ea typeface="微软雅黑" pitchFamily="34" charset="-122"/>
                </a:rPr>
                <a:t>邮件：</a:t>
              </a:r>
            </a:p>
          </p:txBody>
        </p:sp>
      </p:grpSp>
      <p:pic>
        <p:nvPicPr>
          <p:cNvPr id="2" name="Picture 1" descr="Text, schematic&#10;&#10;Description automatically generated">
            <a:extLst>
              <a:ext uri="{FF2B5EF4-FFF2-40B4-BE49-F238E27FC236}">
                <a16:creationId xmlns:a16="http://schemas.microsoft.com/office/drawing/2014/main" id="{045068B3-BC9B-B058-7703-604D9FB0384E}"/>
              </a:ext>
            </a:extLst>
          </p:cNvPr>
          <p:cNvPicPr>
            <a:picLocks noChangeAspect="1"/>
          </p:cNvPicPr>
          <p:nvPr/>
        </p:nvPicPr>
        <p:blipFill>
          <a:blip r:embed="rId5">
            <a:duotone>
              <a:prstClr val="black"/>
              <a:schemeClr val="accent2">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35496" y="66244"/>
            <a:ext cx="3531740" cy="498305"/>
          </a:xfrm>
          <a:prstGeom prst="rect">
            <a:avLst/>
          </a:prstGeom>
        </p:spPr>
      </p:pic>
    </p:spTree>
    <p:custDataLst>
      <p:tags r:id="rId1"/>
    </p:custDataLst>
    <p:extLst>
      <p:ext uri="{BB962C8B-B14F-4D97-AF65-F5344CB8AC3E}">
        <p14:creationId xmlns:p14="http://schemas.microsoft.com/office/powerpoint/2010/main" val="2736925527"/>
      </p:ext>
    </p:extLst>
  </p:cSld>
  <p:clrMapOvr>
    <a:masterClrMapping/>
  </p:clrMapOvr>
  <mc:AlternateContent xmlns:mc="http://schemas.openxmlformats.org/markup-compatibility/2006" xmlns:p14="http://schemas.microsoft.com/office/powerpoint/2010/main">
    <mc:Choice Requires="p14">
      <p:transition spd="slow" p14:dur="3000" advTm="43350"/>
    </mc:Choice>
    <mc:Fallback xmlns="">
      <p:transition spd="slow" advTm="433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par>
                                <p:cTn id="8" presetID="22" presetClass="entr" presetSubtype="2"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wipe(right)">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500" fill="hold"/>
                                        <p:tgtEl>
                                          <p:spTgt spid="48"/>
                                        </p:tgtEl>
                                        <p:attrNameLst>
                                          <p:attrName>ppt_x</p:attrName>
                                        </p:attrNameLst>
                                      </p:cBhvr>
                                      <p:tavLst>
                                        <p:tav tm="0">
                                          <p:val>
                                            <p:strVal val="0-#ppt_w/2"/>
                                          </p:val>
                                        </p:tav>
                                        <p:tav tm="100000">
                                          <p:val>
                                            <p:strVal val="#ppt_x"/>
                                          </p:val>
                                        </p:tav>
                                      </p:tavLst>
                                    </p:anim>
                                    <p:anim calcmode="lin" valueType="num">
                                      <p:cBhvr additive="base">
                                        <p:cTn id="16" dur="500" fill="hold"/>
                                        <p:tgtEl>
                                          <p:spTgt spid="48"/>
                                        </p:tgtEl>
                                        <p:attrNameLst>
                                          <p:attrName>ppt_y</p:attrName>
                                        </p:attrNameLst>
                                      </p:cBhvr>
                                      <p:tavLst>
                                        <p:tav tm="0">
                                          <p:val>
                                            <p:strVal val="#ppt_y"/>
                                          </p:val>
                                        </p:tav>
                                        <p:tav tm="100000">
                                          <p:val>
                                            <p:strVal val="#ppt_y"/>
                                          </p:val>
                                        </p:tav>
                                      </p:tavLst>
                                    </p:anim>
                                  </p:childTnLst>
                                </p:cTn>
                              </p:par>
                              <p:par>
                                <p:cTn id="17" presetID="22" presetClass="entr" presetSubtype="8" fill="hold" grpId="0" nodeType="withEffect">
                                  <p:stCondLst>
                                    <p:cond delay="500"/>
                                  </p:stCondLst>
                                  <p:childTnLst>
                                    <p:set>
                                      <p:cBhvr>
                                        <p:cTn id="18" dur="1" fill="hold">
                                          <p:stCondLst>
                                            <p:cond delay="0"/>
                                          </p:stCondLst>
                                        </p:cTn>
                                        <p:tgtEl>
                                          <p:spTgt spid="46"/>
                                        </p:tgtEl>
                                        <p:attrNameLst>
                                          <p:attrName>style.visibility</p:attrName>
                                        </p:attrNameLst>
                                      </p:cBhvr>
                                      <p:to>
                                        <p:strVal val="visible"/>
                                      </p:to>
                                    </p:set>
                                    <p:animEffect transition="in" filter="wipe(left)">
                                      <p:cBhvr>
                                        <p:cTn id="19" dur="500"/>
                                        <p:tgtEl>
                                          <p:spTgt spid="46"/>
                                        </p:tgtEl>
                                      </p:cBhvr>
                                    </p:animEffect>
                                  </p:childTnLst>
                                </p:cTn>
                              </p:par>
                            </p:childTnLst>
                          </p:cTn>
                        </p:par>
                        <p:par>
                          <p:cTn id="20" fill="hold">
                            <p:stCondLst>
                              <p:cond delay="1000"/>
                            </p:stCondLst>
                            <p:childTnLst>
                              <p:par>
                                <p:cTn id="21" presetID="22" presetClass="entr" presetSubtype="1" fill="hold" grpId="0"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up)">
                                      <p:cBhvr>
                                        <p:cTn id="23" dur="500"/>
                                        <p:tgtEl>
                                          <p:spTgt spid="47"/>
                                        </p:tgtEl>
                                      </p:cBhvr>
                                    </p:animEffect>
                                  </p:childTnLst>
                                </p:cTn>
                              </p:par>
                            </p:childTnLst>
                          </p:cTn>
                        </p:par>
                        <p:par>
                          <p:cTn id="24" fill="hold">
                            <p:stCondLst>
                              <p:cond delay="1500"/>
                            </p:stCondLst>
                            <p:childTnLst>
                              <p:par>
                                <p:cTn id="25" presetID="22" presetClass="entr" presetSubtype="8" fill="hold" grpId="0" nodeType="afterEffect">
                                  <p:stCondLst>
                                    <p:cond delay="0"/>
                                  </p:stCondLst>
                                  <p:iterate type="lt">
                                    <p:tmPct val="30000"/>
                                  </p:iterate>
                                  <p:childTnLst>
                                    <p:set>
                                      <p:cBhvr>
                                        <p:cTn id="26" dur="1" fill="hold">
                                          <p:stCondLst>
                                            <p:cond delay="0"/>
                                          </p:stCondLst>
                                        </p:cTn>
                                        <p:tgtEl>
                                          <p:spTgt spid="49"/>
                                        </p:tgtEl>
                                        <p:attrNameLst>
                                          <p:attrName>style.visibility</p:attrName>
                                        </p:attrNameLst>
                                      </p:cBhvr>
                                      <p:to>
                                        <p:strVal val="visible"/>
                                      </p:to>
                                    </p:set>
                                    <p:animEffect transition="in" filter="wipe(left)">
                                      <p:cBhvr>
                                        <p:cTn id="27" dur="100"/>
                                        <p:tgtEl>
                                          <p:spTgt spid="49"/>
                                        </p:tgtEl>
                                      </p:cBhvr>
                                    </p:animEffect>
                                  </p:childTnLst>
                                </p:cTn>
                              </p:par>
                              <p:par>
                                <p:cTn id="28" presetID="36" presetClass="emph" presetSubtype="0" fill="hold" grpId="1" nodeType="withEffect">
                                  <p:stCondLst>
                                    <p:cond delay="0"/>
                                  </p:stCondLst>
                                  <p:iterate type="lt">
                                    <p:tmPct val="30000"/>
                                  </p:iterate>
                                  <p:childTnLst>
                                    <p:animScale>
                                      <p:cBhvr>
                                        <p:cTn id="29" dur="50" autoRev="1" fill="hold">
                                          <p:stCondLst>
                                            <p:cond delay="0"/>
                                          </p:stCondLst>
                                        </p:cTn>
                                        <p:tgtEl>
                                          <p:spTgt spid="49"/>
                                        </p:tgtEl>
                                      </p:cBhvr>
                                      <p:to x="80000" y="100000"/>
                                    </p:animScale>
                                    <p:anim by="(#ppt_w*0.10)" calcmode="lin" valueType="num">
                                      <p:cBhvr>
                                        <p:cTn id="30" dur="50" autoRev="1" fill="hold">
                                          <p:stCondLst>
                                            <p:cond delay="0"/>
                                          </p:stCondLst>
                                        </p:cTn>
                                        <p:tgtEl>
                                          <p:spTgt spid="49"/>
                                        </p:tgtEl>
                                        <p:attrNameLst>
                                          <p:attrName>ppt_x</p:attrName>
                                        </p:attrNameLst>
                                      </p:cBhvr>
                                    </p:anim>
                                    <p:anim by="(-#ppt_w*0.10)" calcmode="lin" valueType="num">
                                      <p:cBhvr>
                                        <p:cTn id="31" dur="50" autoRev="1" fill="hold">
                                          <p:stCondLst>
                                            <p:cond delay="0"/>
                                          </p:stCondLst>
                                        </p:cTn>
                                        <p:tgtEl>
                                          <p:spTgt spid="49"/>
                                        </p:tgtEl>
                                        <p:attrNameLst>
                                          <p:attrName>ppt_y</p:attrName>
                                        </p:attrNameLst>
                                      </p:cBhvr>
                                    </p:anim>
                                    <p:animRot by="-480000">
                                      <p:cBhvr>
                                        <p:cTn id="32" dur="50" autoRev="1" fill="hold">
                                          <p:stCondLst>
                                            <p:cond delay="0"/>
                                          </p:stCondLst>
                                        </p:cTn>
                                        <p:tgtEl>
                                          <p:spTgt spid="49"/>
                                        </p:tgtEl>
                                        <p:attrNameLst>
                                          <p:attrName>r</p:attrName>
                                        </p:attrNameLst>
                                      </p:cBhvr>
                                    </p:animRot>
                                  </p:childTnLst>
                                </p:cTn>
                              </p:par>
                            </p:childTnLst>
                          </p:cTn>
                        </p:par>
                        <p:par>
                          <p:cTn id="33" fill="hold">
                            <p:stCondLst>
                              <p:cond delay="4840"/>
                            </p:stCondLst>
                            <p:childTnLst>
                              <p:par>
                                <p:cTn id="34" presetID="10" presetClass="entr" presetSubtype="0" fill="hold" nodeType="afterEffect">
                                  <p:stCondLst>
                                    <p:cond delay="0"/>
                                  </p:stCondLst>
                                  <p:childTnLst>
                                    <p:set>
                                      <p:cBhvr>
                                        <p:cTn id="35" dur="1" fill="hold">
                                          <p:stCondLst>
                                            <p:cond delay="0"/>
                                          </p:stCondLst>
                                        </p:cTn>
                                        <p:tgtEl>
                                          <p:spTgt spid="253">
                                            <p:txEl>
                                              <p:pRg st="0" end="0"/>
                                            </p:txEl>
                                          </p:spTgt>
                                        </p:tgtEl>
                                        <p:attrNameLst>
                                          <p:attrName>style.visibility</p:attrName>
                                        </p:attrNameLst>
                                      </p:cBhvr>
                                      <p:to>
                                        <p:strVal val="visible"/>
                                      </p:to>
                                    </p:set>
                                    <p:animEffect transition="in" filter="fade">
                                      <p:cBhvr>
                                        <p:cTn id="36" dur="500"/>
                                        <p:tgtEl>
                                          <p:spTgt spid="253">
                                            <p:txEl>
                                              <p:pRg st="0" end="0"/>
                                            </p:txEl>
                                          </p:spTgt>
                                        </p:tgtEl>
                                      </p:cBhvr>
                                    </p:animEffect>
                                  </p:childTnLst>
                                </p:cTn>
                              </p:par>
                            </p:childTnLst>
                          </p:cTn>
                        </p:par>
                        <p:par>
                          <p:cTn id="37" fill="hold">
                            <p:stCondLst>
                              <p:cond delay="5340"/>
                            </p:stCondLst>
                            <p:childTnLst>
                              <p:par>
                                <p:cTn id="38" presetID="22" presetClass="entr" presetSubtype="1" fill="hold" nodeType="afterEffect">
                                  <p:stCondLst>
                                    <p:cond delay="0"/>
                                  </p:stCondLst>
                                  <p:childTnLst>
                                    <p:set>
                                      <p:cBhvr>
                                        <p:cTn id="39" dur="1" fill="hold">
                                          <p:stCondLst>
                                            <p:cond delay="0"/>
                                          </p:stCondLst>
                                        </p:cTn>
                                        <p:tgtEl>
                                          <p:spTgt spid="255"/>
                                        </p:tgtEl>
                                        <p:attrNameLst>
                                          <p:attrName>style.visibility</p:attrName>
                                        </p:attrNameLst>
                                      </p:cBhvr>
                                      <p:to>
                                        <p:strVal val="visible"/>
                                      </p:to>
                                    </p:set>
                                    <p:animEffect transition="in" filter="wipe(up)" prLst="">
                                      <p:cBhvr>
                                        <p:cTn id="40" dur="300"/>
                                        <p:tgtEl>
                                          <p:spTgt spid="255"/>
                                        </p:tgtEl>
                                      </p:cBhvr>
                                    </p:animEffect>
                                  </p:childTnLst>
                                </p:cTn>
                              </p:par>
                            </p:childTnLst>
                          </p:cTn>
                        </p:par>
                        <p:par>
                          <p:cTn id="41" fill="hold">
                            <p:stCondLst>
                              <p:cond delay="5640"/>
                            </p:stCondLst>
                            <p:childTnLst>
                              <p:par>
                                <p:cTn id="42" presetID="22" presetClass="entr" presetSubtype="1" fill="hold" nodeType="afterEffect">
                                  <p:stCondLst>
                                    <p:cond delay="0"/>
                                  </p:stCondLst>
                                  <p:childTnLst>
                                    <p:set>
                                      <p:cBhvr>
                                        <p:cTn id="43" dur="1" fill="hold">
                                          <p:stCondLst>
                                            <p:cond delay="0"/>
                                          </p:stCondLst>
                                        </p:cTn>
                                        <p:tgtEl>
                                          <p:spTgt spid="269"/>
                                        </p:tgtEl>
                                        <p:attrNameLst>
                                          <p:attrName>style.visibility</p:attrName>
                                        </p:attrNameLst>
                                      </p:cBhvr>
                                      <p:to>
                                        <p:strVal val="visible"/>
                                      </p:to>
                                    </p:set>
                                    <p:animEffect transition="in" filter="wipe(up)" prLst="">
                                      <p:cBhvr>
                                        <p:cTn id="44" dur="300"/>
                                        <p:tgtEl>
                                          <p:spTgt spid="269"/>
                                        </p:tgtEl>
                                      </p:cBhvr>
                                    </p:animEffect>
                                  </p:childTnLst>
                                </p:cTn>
                              </p:par>
                            </p:childTnLst>
                          </p:cTn>
                        </p:par>
                        <p:par>
                          <p:cTn id="45" fill="hold">
                            <p:stCondLst>
                              <p:cond delay="5940"/>
                            </p:stCondLst>
                            <p:childTnLst>
                              <p:par>
                                <p:cTn id="46" presetID="0" presetClass="path" presetSubtype="0" accel="50000" decel="50000" fill="hold" nodeType="afterEffect">
                                  <p:stCondLst>
                                    <p:cond delay="0"/>
                                  </p:stCondLst>
                                  <p:childTnLst>
                                    <p:animMotion origin="layout" path="M 3.33333E-6 -1.7284E-6 L 0.39219 0.00216 " pathEditMode="relative" rAng="0" ptsTypes="AA">
                                      <p:cBhvr>
                                        <p:cTn id="47" dur="500" fill="hold"/>
                                        <p:tgtEl>
                                          <p:spTgt spid="269"/>
                                        </p:tgtEl>
                                        <p:attrNameLst>
                                          <p:attrName>ppt_x</p:attrName>
                                          <p:attrName>ppt_y</p:attrName>
                                        </p:attrNameLst>
                                      </p:cBhvr>
                                      <p:by x="-2147483648" y="-2147483648"/>
                                      <p:from x="-2147483648" y="-2147483648"/>
                                      <p:to x="-2147483648" y="-2147483648"/>
                                      <p:rCtr x="19688" y="278"/>
                                    </p:animMotion>
                                  </p:childTnLst>
                                </p:cTn>
                              </p:par>
                            </p:childTnLst>
                          </p:cTn>
                        </p:par>
                        <p:par>
                          <p:cTn id="48" fill="hold">
                            <p:stCondLst>
                              <p:cond delay="6440"/>
                            </p:stCondLst>
                            <p:childTnLst>
                              <p:par>
                                <p:cTn id="49" presetID="2" presetClass="entr" presetSubtype="8" fill="hold" grpId="0" nodeType="afterEffect">
                                  <p:stCondLst>
                                    <p:cond delay="0"/>
                                  </p:stCondLst>
                                  <p:childTnLst>
                                    <p:set>
                                      <p:cBhvr>
                                        <p:cTn id="50" dur="1" fill="hold">
                                          <p:stCondLst>
                                            <p:cond delay="0"/>
                                          </p:stCondLst>
                                        </p:cTn>
                                        <p:tgtEl>
                                          <p:spTgt spid="283"/>
                                        </p:tgtEl>
                                        <p:attrNameLst>
                                          <p:attrName>style.visibility</p:attrName>
                                        </p:attrNameLst>
                                      </p:cBhvr>
                                      <p:to>
                                        <p:strVal val="visible"/>
                                      </p:to>
                                    </p:set>
                                    <p:anim calcmode="lin" valueType="num">
                                      <p:cBhvr additive="base">
                                        <p:cTn id="51" dur="500" fill="hold"/>
                                        <p:tgtEl>
                                          <p:spTgt spid="283"/>
                                        </p:tgtEl>
                                        <p:attrNameLst>
                                          <p:attrName>ppt_x</p:attrName>
                                        </p:attrNameLst>
                                      </p:cBhvr>
                                      <p:tavLst>
                                        <p:tav tm="0">
                                          <p:val>
                                            <p:strVal val="0-#ppt_w/2"/>
                                          </p:val>
                                        </p:tav>
                                        <p:tav tm="100000">
                                          <p:val>
                                            <p:strVal val="#ppt_x"/>
                                          </p:val>
                                        </p:tav>
                                      </p:tavLst>
                                    </p:anim>
                                    <p:anim calcmode="lin" valueType="num">
                                      <p:cBhvr additive="base">
                                        <p:cTn id="52" dur="500" fill="hold"/>
                                        <p:tgtEl>
                                          <p:spTgt spid="283"/>
                                        </p:tgtEl>
                                        <p:attrNameLst>
                                          <p:attrName>ppt_y</p:attrName>
                                        </p:attrNameLst>
                                      </p:cBhvr>
                                      <p:tavLst>
                                        <p:tav tm="0">
                                          <p:val>
                                            <p:strVal val="#ppt_y"/>
                                          </p:val>
                                        </p:tav>
                                        <p:tav tm="100000">
                                          <p:val>
                                            <p:strVal val="#ppt_y"/>
                                          </p:val>
                                        </p:tav>
                                      </p:tavLst>
                                    </p:anim>
                                  </p:childTnLst>
                                </p:cTn>
                              </p:par>
                            </p:childTnLst>
                          </p:cTn>
                        </p:par>
                        <p:par>
                          <p:cTn id="53" fill="hold">
                            <p:stCondLst>
                              <p:cond delay="6940"/>
                            </p:stCondLst>
                            <p:childTnLst>
                              <p:par>
                                <p:cTn id="54" presetID="1" presetClass="entr" presetSubtype="0" fill="hold" nodeType="afterEffect">
                                  <p:stCondLst>
                                    <p:cond delay="0"/>
                                  </p:stCondLst>
                                  <p:childTnLst>
                                    <p:set>
                                      <p:cBhvr>
                                        <p:cTn id="55" dur="1" fill="hold">
                                          <p:stCondLst>
                                            <p:cond delay="0"/>
                                          </p:stCondLst>
                                        </p:cTn>
                                        <p:tgtEl>
                                          <p:spTgt spid="2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9" grpId="0"/>
      <p:bldP spid="49" grpId="1"/>
      <p:bldP spid="28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BF52BDC7-E17D-4971-A96E-0FC4685ED1E0}"/>
              </a:ext>
            </a:extLst>
          </p:cNvPr>
          <p:cNvSpPr txBox="1">
            <a:spLocks/>
          </p:cNvSpPr>
          <p:nvPr/>
        </p:nvSpPr>
        <p:spPr>
          <a:xfrm>
            <a:off x="395536" y="1059582"/>
            <a:ext cx="8208912" cy="3207275"/>
          </a:xfrm>
          <a:prstGeom prst="rect">
            <a:avLst/>
          </a:prstGeom>
        </p:spPr>
        <p:txBody>
          <a:bodyPr>
            <a:noAutofit/>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v"/>
            </a:pPr>
            <a:r>
              <a:rPr lang="en-US" altLang="zh-CN" sz="1600" b="1" dirty="0">
                <a:latin typeface="Times New Roman" panose="02020603050405020304" pitchFamily="18" charset="0"/>
                <a:cs typeface="Times New Roman" panose="02020603050405020304" pitchFamily="18" charset="0"/>
              </a:rPr>
              <a:t>Environment Setup </a:t>
            </a:r>
            <a:endParaRPr lang="en-US" sz="1600" b="1" dirty="0">
              <a:latin typeface="Times New Roman" panose="02020603050405020304" pitchFamily="18" charset="0"/>
              <a:cs typeface="Times New Roman" panose="02020603050405020304" pitchFamily="18" charset="0"/>
            </a:endParaRPr>
          </a:p>
          <a:p>
            <a:pPr algn="just">
              <a:lnSpc>
                <a:spcPct val="170000"/>
              </a:lnSpc>
            </a:pPr>
            <a:r>
              <a:rPr lang="en-US" sz="1200" dirty="0">
                <a:latin typeface="Times New Roman" panose="02020603050405020304" pitchFamily="18" charset="0"/>
                <a:cs typeface="Times New Roman" panose="02020603050405020304" pitchFamily="18" charset="0"/>
              </a:rPr>
              <a:t>Implementation.</a:t>
            </a:r>
          </a:p>
          <a:p>
            <a:pPr marL="228600" indent="-228600" algn="just">
              <a:lnSpc>
                <a:spcPct val="170000"/>
              </a:lnSpc>
              <a:buFont typeface="+mj-lt"/>
              <a:buAutoNum type="alphaLcParenR"/>
            </a:pPr>
            <a:r>
              <a:rPr lang="en-US" sz="1200" dirty="0">
                <a:latin typeface="Times New Roman" panose="02020603050405020304" pitchFamily="18" charset="0"/>
                <a:cs typeface="Times New Roman" panose="02020603050405020304" pitchFamily="18" charset="0"/>
              </a:rPr>
              <a:t>Imports and Configuration</a:t>
            </a:r>
          </a:p>
          <a:p>
            <a:pPr algn="just">
              <a:lnSpc>
                <a:spcPct val="170000"/>
              </a:lnSpc>
            </a:pPr>
            <a:endParaRPr lang="en-US" sz="12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EC531979-29BD-4C61-99D9-55864FF04853}"/>
              </a:ext>
            </a:extLst>
          </p:cNvPr>
          <p:cNvSpPr txBox="1"/>
          <p:nvPr/>
        </p:nvSpPr>
        <p:spPr>
          <a:xfrm>
            <a:off x="6388044" y="-92546"/>
            <a:ext cx="2777977" cy="635367"/>
          </a:xfrm>
          <a:prstGeom prst="rect">
            <a:avLst/>
          </a:prstGeom>
          <a:noFill/>
        </p:spPr>
        <p:txBody>
          <a:bodyPr wrap="square">
            <a:spAutoFit/>
          </a:bodyPr>
          <a:lstStyle/>
          <a:p>
            <a:pPr marL="0" indent="0">
              <a:lnSpc>
                <a:spcPct val="170000"/>
              </a:lnSpc>
              <a:spcBef>
                <a:spcPct val="0"/>
              </a:spcBef>
              <a:buNone/>
            </a:pPr>
            <a:r>
              <a:rPr lang="en-US" altLang="zh-CN" sz="2400" b="1" dirty="0">
                <a:solidFill>
                  <a:schemeClr val="accent2">
                    <a:lumMod val="60000"/>
                    <a:lumOff val="40000"/>
                  </a:schemeClr>
                </a:solidFill>
                <a:latin typeface="Times New Roman" panose="02020603050405020304" pitchFamily="18" charset="0"/>
                <a:ea typeface="宋体" pitchFamily="2" charset="-122"/>
                <a:cs typeface="Times New Roman" panose="02020603050405020304" pitchFamily="18" charset="0"/>
              </a:rPr>
              <a:t>Environment Setup </a:t>
            </a:r>
          </a:p>
        </p:txBody>
      </p:sp>
      <p:pic>
        <p:nvPicPr>
          <p:cNvPr id="3" name="Picture 2">
            <a:extLst>
              <a:ext uri="{FF2B5EF4-FFF2-40B4-BE49-F238E27FC236}">
                <a16:creationId xmlns:a16="http://schemas.microsoft.com/office/drawing/2014/main" id="{282DED7D-99EF-4017-AC80-54D26CD670FB}"/>
              </a:ext>
            </a:extLst>
          </p:cNvPr>
          <p:cNvPicPr>
            <a:picLocks noChangeAspect="1"/>
          </p:cNvPicPr>
          <p:nvPr/>
        </p:nvPicPr>
        <p:blipFill>
          <a:blip r:embed="rId2"/>
          <a:stretch>
            <a:fillRect/>
          </a:stretch>
        </p:blipFill>
        <p:spPr>
          <a:xfrm>
            <a:off x="683568" y="2139702"/>
            <a:ext cx="6716062" cy="2800741"/>
          </a:xfrm>
          <a:prstGeom prst="rect">
            <a:avLst/>
          </a:prstGeom>
          <a:ln>
            <a:noFill/>
          </a:ln>
          <a:effectLst>
            <a:softEdge rad="112500"/>
          </a:effectLst>
        </p:spPr>
      </p:pic>
    </p:spTree>
    <p:extLst>
      <p:ext uri="{BB962C8B-B14F-4D97-AF65-F5344CB8AC3E}">
        <p14:creationId xmlns:p14="http://schemas.microsoft.com/office/powerpoint/2010/main" val="3678261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BF52BDC7-E17D-4971-A96E-0FC4685ED1E0}"/>
              </a:ext>
            </a:extLst>
          </p:cNvPr>
          <p:cNvSpPr txBox="1">
            <a:spLocks/>
          </p:cNvSpPr>
          <p:nvPr/>
        </p:nvSpPr>
        <p:spPr>
          <a:xfrm>
            <a:off x="395536" y="1059582"/>
            <a:ext cx="8208912" cy="3207275"/>
          </a:xfrm>
          <a:prstGeom prst="rect">
            <a:avLst/>
          </a:prstGeom>
        </p:spPr>
        <p:txBody>
          <a:bodyPr>
            <a:noAutofit/>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v"/>
            </a:pPr>
            <a:r>
              <a:rPr lang="en-US" altLang="zh-CN" sz="1600" b="1" dirty="0">
                <a:latin typeface="Times New Roman" panose="02020603050405020304" pitchFamily="18" charset="0"/>
                <a:cs typeface="Times New Roman" panose="02020603050405020304" pitchFamily="18" charset="0"/>
              </a:rPr>
              <a:t>Environment Setup </a:t>
            </a:r>
            <a:endParaRPr lang="en-US" sz="1600" b="1" dirty="0">
              <a:latin typeface="Times New Roman" panose="02020603050405020304" pitchFamily="18" charset="0"/>
              <a:cs typeface="Times New Roman" panose="02020603050405020304" pitchFamily="18" charset="0"/>
            </a:endParaRPr>
          </a:p>
          <a:p>
            <a:pPr algn="just">
              <a:lnSpc>
                <a:spcPct val="170000"/>
              </a:lnSpc>
            </a:pPr>
            <a:r>
              <a:rPr lang="en-US" sz="1200" dirty="0">
                <a:latin typeface="Times New Roman" panose="02020603050405020304" pitchFamily="18" charset="0"/>
                <a:cs typeface="Times New Roman" panose="02020603050405020304" pitchFamily="18" charset="0"/>
              </a:rPr>
              <a:t>Implementation.</a:t>
            </a:r>
          </a:p>
          <a:p>
            <a:pPr marL="0" indent="0" algn="just">
              <a:lnSpc>
                <a:spcPct val="170000"/>
              </a:lnSpc>
              <a:buNone/>
            </a:pPr>
            <a:r>
              <a:rPr lang="en-US" sz="1200" dirty="0">
                <a:latin typeface="Times New Roman" panose="02020603050405020304" pitchFamily="18" charset="0"/>
                <a:cs typeface="Times New Roman" panose="02020603050405020304" pitchFamily="18" charset="0"/>
              </a:rPr>
              <a:t>b)  Model Setup</a:t>
            </a:r>
          </a:p>
        </p:txBody>
      </p:sp>
      <p:sp>
        <p:nvSpPr>
          <p:cNvPr id="7" name="TextBox 6">
            <a:extLst>
              <a:ext uri="{FF2B5EF4-FFF2-40B4-BE49-F238E27FC236}">
                <a16:creationId xmlns:a16="http://schemas.microsoft.com/office/drawing/2014/main" id="{EC531979-29BD-4C61-99D9-55864FF04853}"/>
              </a:ext>
            </a:extLst>
          </p:cNvPr>
          <p:cNvSpPr txBox="1"/>
          <p:nvPr/>
        </p:nvSpPr>
        <p:spPr>
          <a:xfrm>
            <a:off x="6388044" y="-92546"/>
            <a:ext cx="2777977" cy="635367"/>
          </a:xfrm>
          <a:prstGeom prst="rect">
            <a:avLst/>
          </a:prstGeom>
          <a:noFill/>
        </p:spPr>
        <p:txBody>
          <a:bodyPr wrap="square">
            <a:spAutoFit/>
          </a:bodyPr>
          <a:lstStyle/>
          <a:p>
            <a:pPr marL="0" indent="0">
              <a:lnSpc>
                <a:spcPct val="170000"/>
              </a:lnSpc>
              <a:spcBef>
                <a:spcPct val="0"/>
              </a:spcBef>
              <a:buNone/>
            </a:pPr>
            <a:r>
              <a:rPr lang="en-US" altLang="zh-CN" sz="2400" b="1" dirty="0">
                <a:solidFill>
                  <a:schemeClr val="accent2">
                    <a:lumMod val="60000"/>
                    <a:lumOff val="40000"/>
                  </a:schemeClr>
                </a:solidFill>
                <a:latin typeface="Times New Roman" panose="02020603050405020304" pitchFamily="18" charset="0"/>
                <a:ea typeface="宋体" pitchFamily="2" charset="-122"/>
                <a:cs typeface="Times New Roman" panose="02020603050405020304" pitchFamily="18" charset="0"/>
              </a:rPr>
              <a:t>Environment Setup </a:t>
            </a:r>
          </a:p>
        </p:txBody>
      </p:sp>
      <p:pic>
        <p:nvPicPr>
          <p:cNvPr id="8" name="Picture 7">
            <a:extLst>
              <a:ext uri="{FF2B5EF4-FFF2-40B4-BE49-F238E27FC236}">
                <a16:creationId xmlns:a16="http://schemas.microsoft.com/office/drawing/2014/main" id="{382440A9-60CC-4F9D-8AAC-A3FFCC354484}"/>
              </a:ext>
            </a:extLst>
          </p:cNvPr>
          <p:cNvPicPr>
            <a:picLocks noChangeAspect="1"/>
          </p:cNvPicPr>
          <p:nvPr/>
        </p:nvPicPr>
        <p:blipFill>
          <a:blip r:embed="rId2"/>
          <a:stretch>
            <a:fillRect/>
          </a:stretch>
        </p:blipFill>
        <p:spPr>
          <a:xfrm>
            <a:off x="215516" y="2139702"/>
            <a:ext cx="8712968" cy="2202649"/>
          </a:xfrm>
          <a:prstGeom prst="rect">
            <a:avLst/>
          </a:prstGeom>
        </p:spPr>
      </p:pic>
    </p:spTree>
    <p:extLst>
      <p:ext uri="{BB962C8B-B14F-4D97-AF65-F5344CB8AC3E}">
        <p14:creationId xmlns:p14="http://schemas.microsoft.com/office/powerpoint/2010/main" val="3647698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BF52BDC7-E17D-4971-A96E-0FC4685ED1E0}"/>
              </a:ext>
            </a:extLst>
          </p:cNvPr>
          <p:cNvSpPr txBox="1">
            <a:spLocks/>
          </p:cNvSpPr>
          <p:nvPr/>
        </p:nvSpPr>
        <p:spPr>
          <a:xfrm>
            <a:off x="323528" y="843558"/>
            <a:ext cx="8208912" cy="3207275"/>
          </a:xfrm>
          <a:prstGeom prst="rect">
            <a:avLst/>
          </a:prstGeom>
        </p:spPr>
        <p:txBody>
          <a:bodyPr>
            <a:noAutofit/>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v"/>
            </a:pPr>
            <a:r>
              <a:rPr lang="en-US" altLang="zh-CN" sz="1600" b="1" dirty="0">
                <a:latin typeface="Times New Roman" panose="02020603050405020304" pitchFamily="18" charset="0"/>
                <a:cs typeface="Times New Roman" panose="02020603050405020304" pitchFamily="18" charset="0"/>
              </a:rPr>
              <a:t>Environment Setup </a:t>
            </a:r>
            <a:endParaRPr lang="en-US" sz="1600" b="1" dirty="0">
              <a:latin typeface="Times New Roman" panose="02020603050405020304" pitchFamily="18" charset="0"/>
              <a:cs typeface="Times New Roman" panose="02020603050405020304" pitchFamily="18" charset="0"/>
            </a:endParaRPr>
          </a:p>
          <a:p>
            <a:pPr algn="just">
              <a:lnSpc>
                <a:spcPct val="170000"/>
              </a:lnSpc>
            </a:pPr>
            <a:r>
              <a:rPr lang="en-US" sz="1200" dirty="0">
                <a:latin typeface="Times New Roman" panose="02020603050405020304" pitchFamily="18" charset="0"/>
                <a:cs typeface="Times New Roman" panose="02020603050405020304" pitchFamily="18" charset="0"/>
              </a:rPr>
              <a:t>Implementation.</a:t>
            </a:r>
          </a:p>
          <a:p>
            <a:pPr marL="0" indent="0" algn="just">
              <a:lnSpc>
                <a:spcPct val="170000"/>
              </a:lnSpc>
              <a:buNone/>
            </a:pPr>
            <a:r>
              <a:rPr lang="en-US" sz="1200" dirty="0">
                <a:latin typeface="Times New Roman" panose="02020603050405020304" pitchFamily="18" charset="0"/>
                <a:cs typeface="Times New Roman" panose="02020603050405020304" pitchFamily="18" charset="0"/>
              </a:rPr>
              <a:t>c)  Data Preparation</a:t>
            </a:r>
          </a:p>
        </p:txBody>
      </p:sp>
      <p:sp>
        <p:nvSpPr>
          <p:cNvPr id="7" name="TextBox 6">
            <a:extLst>
              <a:ext uri="{FF2B5EF4-FFF2-40B4-BE49-F238E27FC236}">
                <a16:creationId xmlns:a16="http://schemas.microsoft.com/office/drawing/2014/main" id="{EC531979-29BD-4C61-99D9-55864FF04853}"/>
              </a:ext>
            </a:extLst>
          </p:cNvPr>
          <p:cNvSpPr txBox="1"/>
          <p:nvPr/>
        </p:nvSpPr>
        <p:spPr>
          <a:xfrm>
            <a:off x="6388044" y="-92546"/>
            <a:ext cx="2777977" cy="635367"/>
          </a:xfrm>
          <a:prstGeom prst="rect">
            <a:avLst/>
          </a:prstGeom>
          <a:noFill/>
        </p:spPr>
        <p:txBody>
          <a:bodyPr wrap="square">
            <a:spAutoFit/>
          </a:bodyPr>
          <a:lstStyle/>
          <a:p>
            <a:pPr marL="0" indent="0">
              <a:lnSpc>
                <a:spcPct val="170000"/>
              </a:lnSpc>
              <a:spcBef>
                <a:spcPct val="0"/>
              </a:spcBef>
              <a:buNone/>
            </a:pPr>
            <a:r>
              <a:rPr lang="en-US" altLang="zh-CN" sz="2400" b="1" dirty="0">
                <a:solidFill>
                  <a:schemeClr val="accent2">
                    <a:lumMod val="60000"/>
                    <a:lumOff val="40000"/>
                  </a:schemeClr>
                </a:solidFill>
                <a:latin typeface="Times New Roman" panose="02020603050405020304" pitchFamily="18" charset="0"/>
                <a:ea typeface="宋体" pitchFamily="2" charset="-122"/>
                <a:cs typeface="Times New Roman" panose="02020603050405020304" pitchFamily="18" charset="0"/>
              </a:rPr>
              <a:t>Environment Setup </a:t>
            </a:r>
          </a:p>
        </p:txBody>
      </p:sp>
      <p:pic>
        <p:nvPicPr>
          <p:cNvPr id="3" name="Picture 2">
            <a:extLst>
              <a:ext uri="{FF2B5EF4-FFF2-40B4-BE49-F238E27FC236}">
                <a16:creationId xmlns:a16="http://schemas.microsoft.com/office/drawing/2014/main" id="{C0B61775-29C3-4005-93F9-01C1B1F7BD33}"/>
              </a:ext>
            </a:extLst>
          </p:cNvPr>
          <p:cNvPicPr>
            <a:picLocks noChangeAspect="1"/>
          </p:cNvPicPr>
          <p:nvPr/>
        </p:nvPicPr>
        <p:blipFill>
          <a:blip r:embed="rId2"/>
          <a:stretch>
            <a:fillRect/>
          </a:stretch>
        </p:blipFill>
        <p:spPr>
          <a:xfrm>
            <a:off x="179512" y="1923678"/>
            <a:ext cx="8784976" cy="2952328"/>
          </a:xfrm>
          <a:prstGeom prst="rect">
            <a:avLst/>
          </a:prstGeom>
        </p:spPr>
      </p:pic>
    </p:spTree>
    <p:extLst>
      <p:ext uri="{BB962C8B-B14F-4D97-AF65-F5344CB8AC3E}">
        <p14:creationId xmlns:p14="http://schemas.microsoft.com/office/powerpoint/2010/main" val="582915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BF52BDC7-E17D-4971-A96E-0FC4685ED1E0}"/>
              </a:ext>
            </a:extLst>
          </p:cNvPr>
          <p:cNvSpPr txBox="1">
            <a:spLocks/>
          </p:cNvSpPr>
          <p:nvPr/>
        </p:nvSpPr>
        <p:spPr>
          <a:xfrm>
            <a:off x="323528" y="843558"/>
            <a:ext cx="8208912" cy="3207275"/>
          </a:xfrm>
          <a:prstGeom prst="rect">
            <a:avLst/>
          </a:prstGeom>
        </p:spPr>
        <p:txBody>
          <a:bodyPr>
            <a:noAutofit/>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v"/>
            </a:pPr>
            <a:r>
              <a:rPr lang="en-US" altLang="zh-CN" sz="1600" b="1" dirty="0">
                <a:latin typeface="Times New Roman" panose="02020603050405020304" pitchFamily="18" charset="0"/>
                <a:cs typeface="Times New Roman" panose="02020603050405020304" pitchFamily="18" charset="0"/>
              </a:rPr>
              <a:t>Environment Setup </a:t>
            </a:r>
            <a:endParaRPr lang="en-US" sz="1600" b="1" dirty="0">
              <a:latin typeface="Times New Roman" panose="02020603050405020304" pitchFamily="18" charset="0"/>
              <a:cs typeface="Times New Roman" panose="02020603050405020304" pitchFamily="18" charset="0"/>
            </a:endParaRPr>
          </a:p>
          <a:p>
            <a:pPr algn="just">
              <a:lnSpc>
                <a:spcPct val="170000"/>
              </a:lnSpc>
            </a:pPr>
            <a:r>
              <a:rPr lang="en-US" sz="1200" dirty="0">
                <a:latin typeface="Times New Roman" panose="02020603050405020304" pitchFamily="18" charset="0"/>
                <a:cs typeface="Times New Roman" panose="02020603050405020304" pitchFamily="18" charset="0"/>
              </a:rPr>
              <a:t>Implementation.</a:t>
            </a:r>
          </a:p>
          <a:p>
            <a:pPr marL="0" indent="0" algn="just">
              <a:lnSpc>
                <a:spcPct val="170000"/>
              </a:lnSpc>
              <a:buNone/>
            </a:pPr>
            <a:r>
              <a:rPr lang="en-US" sz="1200" dirty="0">
                <a:latin typeface="Times New Roman" panose="02020603050405020304" pitchFamily="18" charset="0"/>
                <a:cs typeface="Times New Roman" panose="02020603050405020304" pitchFamily="18" charset="0"/>
              </a:rPr>
              <a:t>c) Model Evaluation</a:t>
            </a:r>
          </a:p>
        </p:txBody>
      </p:sp>
      <p:sp>
        <p:nvSpPr>
          <p:cNvPr id="7" name="TextBox 6">
            <a:extLst>
              <a:ext uri="{FF2B5EF4-FFF2-40B4-BE49-F238E27FC236}">
                <a16:creationId xmlns:a16="http://schemas.microsoft.com/office/drawing/2014/main" id="{EC531979-29BD-4C61-99D9-55864FF04853}"/>
              </a:ext>
            </a:extLst>
          </p:cNvPr>
          <p:cNvSpPr txBox="1"/>
          <p:nvPr/>
        </p:nvSpPr>
        <p:spPr>
          <a:xfrm>
            <a:off x="6388044" y="-92546"/>
            <a:ext cx="2777977" cy="635367"/>
          </a:xfrm>
          <a:prstGeom prst="rect">
            <a:avLst/>
          </a:prstGeom>
          <a:noFill/>
        </p:spPr>
        <p:txBody>
          <a:bodyPr wrap="square">
            <a:spAutoFit/>
          </a:bodyPr>
          <a:lstStyle/>
          <a:p>
            <a:pPr marL="0" indent="0">
              <a:lnSpc>
                <a:spcPct val="170000"/>
              </a:lnSpc>
              <a:spcBef>
                <a:spcPct val="0"/>
              </a:spcBef>
              <a:buNone/>
            </a:pPr>
            <a:r>
              <a:rPr lang="en-US" altLang="zh-CN" sz="2400" b="1" dirty="0">
                <a:solidFill>
                  <a:schemeClr val="accent2">
                    <a:lumMod val="60000"/>
                    <a:lumOff val="40000"/>
                  </a:schemeClr>
                </a:solidFill>
                <a:latin typeface="Times New Roman" panose="02020603050405020304" pitchFamily="18" charset="0"/>
                <a:ea typeface="宋体" pitchFamily="2" charset="-122"/>
                <a:cs typeface="Times New Roman" panose="02020603050405020304" pitchFamily="18" charset="0"/>
              </a:rPr>
              <a:t>Environment Setup </a:t>
            </a:r>
          </a:p>
        </p:txBody>
      </p:sp>
      <p:pic>
        <p:nvPicPr>
          <p:cNvPr id="4" name="Picture 3">
            <a:extLst>
              <a:ext uri="{FF2B5EF4-FFF2-40B4-BE49-F238E27FC236}">
                <a16:creationId xmlns:a16="http://schemas.microsoft.com/office/drawing/2014/main" id="{770E3BEF-0D63-4DCE-B553-0962DA1060FB}"/>
              </a:ext>
            </a:extLst>
          </p:cNvPr>
          <p:cNvPicPr>
            <a:picLocks noChangeAspect="1"/>
          </p:cNvPicPr>
          <p:nvPr/>
        </p:nvPicPr>
        <p:blipFill>
          <a:blip r:embed="rId2"/>
          <a:stretch>
            <a:fillRect/>
          </a:stretch>
        </p:blipFill>
        <p:spPr>
          <a:xfrm>
            <a:off x="306098" y="1923678"/>
            <a:ext cx="8514373" cy="2731183"/>
          </a:xfrm>
          <a:prstGeom prst="rect">
            <a:avLst/>
          </a:prstGeom>
        </p:spPr>
      </p:pic>
    </p:spTree>
    <p:extLst>
      <p:ext uri="{BB962C8B-B14F-4D97-AF65-F5344CB8AC3E}">
        <p14:creationId xmlns:p14="http://schemas.microsoft.com/office/powerpoint/2010/main" val="407913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BF52BDC7-E17D-4971-A96E-0FC4685ED1E0}"/>
              </a:ext>
            </a:extLst>
          </p:cNvPr>
          <p:cNvSpPr txBox="1">
            <a:spLocks/>
          </p:cNvSpPr>
          <p:nvPr/>
        </p:nvSpPr>
        <p:spPr>
          <a:xfrm>
            <a:off x="301947" y="771550"/>
            <a:ext cx="8208912" cy="3207275"/>
          </a:xfrm>
          <a:prstGeom prst="rect">
            <a:avLst/>
          </a:prstGeom>
        </p:spPr>
        <p:txBody>
          <a:bodyPr>
            <a:noAutofit/>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v"/>
            </a:pPr>
            <a:r>
              <a:rPr lang="en-US" altLang="zh-CN" sz="1600" b="1" dirty="0">
                <a:latin typeface="Times New Roman" panose="02020603050405020304" pitchFamily="18" charset="0"/>
                <a:cs typeface="Times New Roman" panose="02020603050405020304" pitchFamily="18" charset="0"/>
              </a:rPr>
              <a:t>Environment Setup </a:t>
            </a:r>
            <a:endParaRPr lang="en-US" sz="1600" b="1" dirty="0">
              <a:latin typeface="Times New Roman" panose="02020603050405020304" pitchFamily="18" charset="0"/>
              <a:cs typeface="Times New Roman" panose="02020603050405020304" pitchFamily="18" charset="0"/>
            </a:endParaRPr>
          </a:p>
          <a:p>
            <a:pPr algn="just">
              <a:lnSpc>
                <a:spcPct val="170000"/>
              </a:lnSpc>
            </a:pPr>
            <a:r>
              <a:rPr lang="en-US" sz="1200" dirty="0">
                <a:latin typeface="Times New Roman" panose="02020603050405020304" pitchFamily="18" charset="0"/>
                <a:cs typeface="Times New Roman" panose="02020603050405020304" pitchFamily="18" charset="0"/>
              </a:rPr>
              <a:t>Implementation.</a:t>
            </a:r>
          </a:p>
          <a:p>
            <a:pPr marL="0" indent="0" algn="just">
              <a:lnSpc>
                <a:spcPct val="170000"/>
              </a:lnSpc>
              <a:buNone/>
            </a:pPr>
            <a:r>
              <a:rPr lang="en-US" sz="1200" dirty="0">
                <a:latin typeface="Times New Roman" panose="02020603050405020304" pitchFamily="18" charset="0"/>
                <a:cs typeface="Times New Roman" panose="02020603050405020304" pitchFamily="18" charset="0"/>
              </a:rPr>
              <a:t>d) Results Display</a:t>
            </a:r>
          </a:p>
        </p:txBody>
      </p:sp>
      <p:sp>
        <p:nvSpPr>
          <p:cNvPr id="7" name="TextBox 6">
            <a:extLst>
              <a:ext uri="{FF2B5EF4-FFF2-40B4-BE49-F238E27FC236}">
                <a16:creationId xmlns:a16="http://schemas.microsoft.com/office/drawing/2014/main" id="{EC531979-29BD-4C61-99D9-55864FF04853}"/>
              </a:ext>
            </a:extLst>
          </p:cNvPr>
          <p:cNvSpPr txBox="1"/>
          <p:nvPr/>
        </p:nvSpPr>
        <p:spPr>
          <a:xfrm>
            <a:off x="6388044" y="-92546"/>
            <a:ext cx="2777977" cy="635367"/>
          </a:xfrm>
          <a:prstGeom prst="rect">
            <a:avLst/>
          </a:prstGeom>
          <a:noFill/>
        </p:spPr>
        <p:txBody>
          <a:bodyPr wrap="square">
            <a:spAutoFit/>
          </a:bodyPr>
          <a:lstStyle/>
          <a:p>
            <a:pPr marL="0" indent="0">
              <a:lnSpc>
                <a:spcPct val="170000"/>
              </a:lnSpc>
              <a:spcBef>
                <a:spcPct val="0"/>
              </a:spcBef>
              <a:buNone/>
            </a:pPr>
            <a:r>
              <a:rPr lang="en-US" altLang="zh-CN" sz="2400" b="1" dirty="0">
                <a:solidFill>
                  <a:schemeClr val="accent2">
                    <a:lumMod val="60000"/>
                    <a:lumOff val="40000"/>
                  </a:schemeClr>
                </a:solidFill>
                <a:latin typeface="Times New Roman" panose="02020603050405020304" pitchFamily="18" charset="0"/>
                <a:ea typeface="宋体" pitchFamily="2" charset="-122"/>
                <a:cs typeface="Times New Roman" panose="02020603050405020304" pitchFamily="18" charset="0"/>
              </a:rPr>
              <a:t>Environment Setup </a:t>
            </a:r>
          </a:p>
        </p:txBody>
      </p:sp>
      <p:pic>
        <p:nvPicPr>
          <p:cNvPr id="3" name="Picture 2">
            <a:extLst>
              <a:ext uri="{FF2B5EF4-FFF2-40B4-BE49-F238E27FC236}">
                <a16:creationId xmlns:a16="http://schemas.microsoft.com/office/drawing/2014/main" id="{6500AADA-0EA9-4C92-ACB2-14B16D3E5F23}"/>
              </a:ext>
            </a:extLst>
          </p:cNvPr>
          <p:cNvPicPr>
            <a:picLocks noChangeAspect="1"/>
          </p:cNvPicPr>
          <p:nvPr/>
        </p:nvPicPr>
        <p:blipFill>
          <a:blip r:embed="rId2"/>
          <a:stretch>
            <a:fillRect/>
          </a:stretch>
        </p:blipFill>
        <p:spPr>
          <a:xfrm>
            <a:off x="179513" y="1779662"/>
            <a:ext cx="8712968" cy="3063259"/>
          </a:xfrm>
          <a:prstGeom prst="rect">
            <a:avLst/>
          </a:prstGeom>
        </p:spPr>
      </p:pic>
    </p:spTree>
    <p:extLst>
      <p:ext uri="{BB962C8B-B14F-4D97-AF65-F5344CB8AC3E}">
        <p14:creationId xmlns:p14="http://schemas.microsoft.com/office/powerpoint/2010/main" val="538160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BF52BDC7-E17D-4971-A96E-0FC4685ED1E0}"/>
              </a:ext>
            </a:extLst>
          </p:cNvPr>
          <p:cNvSpPr txBox="1">
            <a:spLocks/>
          </p:cNvSpPr>
          <p:nvPr/>
        </p:nvSpPr>
        <p:spPr>
          <a:xfrm>
            <a:off x="323528" y="771550"/>
            <a:ext cx="8208912" cy="3207275"/>
          </a:xfrm>
          <a:prstGeom prst="rect">
            <a:avLst/>
          </a:prstGeom>
        </p:spPr>
        <p:txBody>
          <a:bodyPr>
            <a:noAutofit/>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v"/>
            </a:pPr>
            <a:r>
              <a:rPr lang="en-US" altLang="zh-CN" sz="1600" b="1" dirty="0">
                <a:latin typeface="Times New Roman" panose="02020603050405020304" pitchFamily="18" charset="0"/>
                <a:cs typeface="Times New Roman" panose="02020603050405020304" pitchFamily="18" charset="0"/>
              </a:rPr>
              <a:t>Environment Setup </a:t>
            </a:r>
            <a:endParaRPr lang="en-US" sz="1600" b="1" dirty="0">
              <a:latin typeface="Times New Roman" panose="02020603050405020304" pitchFamily="18" charset="0"/>
              <a:cs typeface="Times New Roman" panose="02020603050405020304" pitchFamily="18" charset="0"/>
            </a:endParaRPr>
          </a:p>
          <a:p>
            <a:pPr algn="just">
              <a:lnSpc>
                <a:spcPct val="170000"/>
              </a:lnSpc>
            </a:pPr>
            <a:r>
              <a:rPr lang="en-US" sz="1200" dirty="0">
                <a:latin typeface="Times New Roman" panose="02020603050405020304" pitchFamily="18" charset="0"/>
                <a:cs typeface="Times New Roman" panose="02020603050405020304" pitchFamily="18" charset="0"/>
              </a:rPr>
              <a:t>Implementation.</a:t>
            </a:r>
          </a:p>
          <a:p>
            <a:pPr marL="0" indent="0" algn="just">
              <a:lnSpc>
                <a:spcPct val="170000"/>
              </a:lnSpc>
              <a:buNone/>
            </a:pPr>
            <a:r>
              <a:rPr lang="en-US" sz="1200" dirty="0">
                <a:latin typeface="Times New Roman" panose="02020603050405020304" pitchFamily="18" charset="0"/>
                <a:cs typeface="Times New Roman" panose="02020603050405020304" pitchFamily="18" charset="0"/>
              </a:rPr>
              <a:t>c) Display Results :The confusion matrices of baseline and POSTER on RAF-DB</a:t>
            </a:r>
          </a:p>
          <a:p>
            <a:pPr marL="0" indent="0" algn="just">
              <a:lnSpc>
                <a:spcPct val="170000"/>
              </a:lnSpc>
              <a:buNone/>
            </a:pPr>
            <a:endParaRPr lang="en-US" sz="1200" dirty="0">
              <a:latin typeface="Times New Roman" panose="02020603050405020304" pitchFamily="18" charset="0"/>
              <a:cs typeface="Times New Roman" panose="02020603050405020304" pitchFamily="18" charset="0"/>
            </a:endParaRPr>
          </a:p>
          <a:p>
            <a:pPr marL="0" indent="0" algn="just">
              <a:lnSpc>
                <a:spcPct val="170000"/>
              </a:lnSpc>
              <a:buNone/>
            </a:pPr>
            <a:endParaRPr lang="en-US" sz="12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EC531979-29BD-4C61-99D9-55864FF04853}"/>
              </a:ext>
            </a:extLst>
          </p:cNvPr>
          <p:cNvSpPr txBox="1"/>
          <p:nvPr/>
        </p:nvSpPr>
        <p:spPr>
          <a:xfrm>
            <a:off x="6388044" y="-92546"/>
            <a:ext cx="2777977" cy="635367"/>
          </a:xfrm>
          <a:prstGeom prst="rect">
            <a:avLst/>
          </a:prstGeom>
          <a:noFill/>
        </p:spPr>
        <p:txBody>
          <a:bodyPr wrap="square">
            <a:spAutoFit/>
          </a:bodyPr>
          <a:lstStyle/>
          <a:p>
            <a:pPr marL="0" indent="0">
              <a:lnSpc>
                <a:spcPct val="170000"/>
              </a:lnSpc>
              <a:spcBef>
                <a:spcPct val="0"/>
              </a:spcBef>
              <a:buNone/>
            </a:pPr>
            <a:r>
              <a:rPr lang="en-US" altLang="zh-CN" sz="2400" b="1" dirty="0">
                <a:solidFill>
                  <a:schemeClr val="accent2">
                    <a:lumMod val="60000"/>
                    <a:lumOff val="40000"/>
                  </a:schemeClr>
                </a:solidFill>
                <a:latin typeface="Times New Roman" panose="02020603050405020304" pitchFamily="18" charset="0"/>
                <a:ea typeface="宋体" pitchFamily="2" charset="-122"/>
                <a:cs typeface="Times New Roman" panose="02020603050405020304" pitchFamily="18" charset="0"/>
              </a:rPr>
              <a:t>Environment Setup </a:t>
            </a:r>
          </a:p>
        </p:txBody>
      </p:sp>
      <p:pic>
        <p:nvPicPr>
          <p:cNvPr id="4" name="Picture 3">
            <a:extLst>
              <a:ext uri="{FF2B5EF4-FFF2-40B4-BE49-F238E27FC236}">
                <a16:creationId xmlns:a16="http://schemas.microsoft.com/office/drawing/2014/main" id="{32DEF123-3F4A-47B2-8CD5-2F196620B8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8104" y="1779662"/>
            <a:ext cx="3285005" cy="2880320"/>
          </a:xfrm>
          <a:prstGeom prst="rect">
            <a:avLst/>
          </a:prstGeom>
        </p:spPr>
      </p:pic>
      <p:pic>
        <p:nvPicPr>
          <p:cNvPr id="8" name="Picture 7">
            <a:extLst>
              <a:ext uri="{FF2B5EF4-FFF2-40B4-BE49-F238E27FC236}">
                <a16:creationId xmlns:a16="http://schemas.microsoft.com/office/drawing/2014/main" id="{DAA8AB51-D5DA-404D-B0FB-D46374D461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1779662"/>
            <a:ext cx="3816424" cy="2880320"/>
          </a:xfrm>
          <a:prstGeom prst="rect">
            <a:avLst/>
          </a:prstGeom>
        </p:spPr>
      </p:pic>
      <p:sp>
        <p:nvSpPr>
          <p:cNvPr id="9" name="TextBox 8">
            <a:extLst>
              <a:ext uri="{FF2B5EF4-FFF2-40B4-BE49-F238E27FC236}">
                <a16:creationId xmlns:a16="http://schemas.microsoft.com/office/drawing/2014/main" id="{0E8D1C1F-E7B5-42C4-9C68-005173EB4172}"/>
              </a:ext>
            </a:extLst>
          </p:cNvPr>
          <p:cNvSpPr txBox="1"/>
          <p:nvPr/>
        </p:nvSpPr>
        <p:spPr>
          <a:xfrm>
            <a:off x="1121500" y="4638868"/>
            <a:ext cx="2220480" cy="424732"/>
          </a:xfrm>
          <a:prstGeom prst="rect">
            <a:avLst/>
          </a:prstGeom>
          <a:noFill/>
        </p:spPr>
        <p:txBody>
          <a:bodyPr wrap="none" rtlCol="0">
            <a:spAutoFit/>
          </a:bodyPr>
          <a:lstStyle/>
          <a:p>
            <a:pPr marL="0" indent="0" algn="just">
              <a:lnSpc>
                <a:spcPct val="170000"/>
              </a:lnSpc>
              <a:buNone/>
            </a:pPr>
            <a:r>
              <a:rPr lang="en-US" sz="800" dirty="0">
                <a:latin typeface="Times New Roman" panose="02020603050405020304" pitchFamily="18" charset="0"/>
                <a:cs typeface="Times New Roman" panose="02020603050405020304" pitchFamily="18" charset="0"/>
              </a:rPr>
              <a:t>The confusion matrices of  POSTER on RAF-DB</a:t>
            </a:r>
          </a:p>
          <a:p>
            <a:endParaRPr lang="en-US" sz="800" dirty="0"/>
          </a:p>
        </p:txBody>
      </p:sp>
      <p:sp>
        <p:nvSpPr>
          <p:cNvPr id="10" name="TextBox 9">
            <a:extLst>
              <a:ext uri="{FF2B5EF4-FFF2-40B4-BE49-F238E27FC236}">
                <a16:creationId xmlns:a16="http://schemas.microsoft.com/office/drawing/2014/main" id="{65786037-6A76-4A16-9A11-53D23B35074A}"/>
              </a:ext>
            </a:extLst>
          </p:cNvPr>
          <p:cNvSpPr txBox="1"/>
          <p:nvPr/>
        </p:nvSpPr>
        <p:spPr>
          <a:xfrm>
            <a:off x="5943065" y="4638868"/>
            <a:ext cx="2146742" cy="424732"/>
          </a:xfrm>
          <a:prstGeom prst="rect">
            <a:avLst/>
          </a:prstGeom>
          <a:noFill/>
        </p:spPr>
        <p:txBody>
          <a:bodyPr wrap="none" rtlCol="0">
            <a:spAutoFit/>
          </a:bodyPr>
          <a:lstStyle/>
          <a:p>
            <a:pPr marL="0" indent="0" algn="just">
              <a:lnSpc>
                <a:spcPct val="170000"/>
              </a:lnSpc>
              <a:buNone/>
            </a:pPr>
            <a:r>
              <a:rPr lang="en-US" sz="800" dirty="0">
                <a:latin typeface="Times New Roman" panose="02020603050405020304" pitchFamily="18" charset="0"/>
                <a:cs typeface="Times New Roman" panose="02020603050405020304" pitchFamily="18" charset="0"/>
              </a:rPr>
              <a:t>The confusion matrices of baseline on RAF-DB</a:t>
            </a:r>
          </a:p>
          <a:p>
            <a:endParaRPr lang="en-US" sz="800" dirty="0"/>
          </a:p>
        </p:txBody>
      </p:sp>
    </p:spTree>
    <p:extLst>
      <p:ext uri="{BB962C8B-B14F-4D97-AF65-F5344CB8AC3E}">
        <p14:creationId xmlns:p14="http://schemas.microsoft.com/office/powerpoint/2010/main" val="6199291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BF52BDC7-E17D-4971-A96E-0FC4685ED1E0}"/>
              </a:ext>
            </a:extLst>
          </p:cNvPr>
          <p:cNvSpPr txBox="1">
            <a:spLocks/>
          </p:cNvSpPr>
          <p:nvPr/>
        </p:nvSpPr>
        <p:spPr>
          <a:xfrm>
            <a:off x="323528" y="771550"/>
            <a:ext cx="8208912" cy="3207275"/>
          </a:xfrm>
          <a:prstGeom prst="rect">
            <a:avLst/>
          </a:prstGeom>
        </p:spPr>
        <p:txBody>
          <a:bodyPr>
            <a:noAutofit/>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v"/>
            </a:pPr>
            <a:r>
              <a:rPr lang="en-US" altLang="zh-CN" sz="1600" b="1" dirty="0">
                <a:latin typeface="Times New Roman" panose="02020603050405020304" pitchFamily="18" charset="0"/>
                <a:cs typeface="Times New Roman" panose="02020603050405020304" pitchFamily="18" charset="0"/>
              </a:rPr>
              <a:t>Environment Setup </a:t>
            </a:r>
            <a:endParaRPr lang="en-US" sz="1600" b="1" dirty="0">
              <a:latin typeface="Times New Roman" panose="02020603050405020304" pitchFamily="18" charset="0"/>
              <a:cs typeface="Times New Roman" panose="02020603050405020304" pitchFamily="18" charset="0"/>
            </a:endParaRPr>
          </a:p>
          <a:p>
            <a:pPr algn="just">
              <a:lnSpc>
                <a:spcPct val="170000"/>
              </a:lnSpc>
            </a:pPr>
            <a:r>
              <a:rPr lang="en-US" sz="1200" dirty="0">
                <a:latin typeface="Times New Roman" panose="02020603050405020304" pitchFamily="18" charset="0"/>
                <a:cs typeface="Times New Roman" panose="02020603050405020304" pitchFamily="18" charset="0"/>
              </a:rPr>
              <a:t>Implementation.</a:t>
            </a:r>
          </a:p>
          <a:p>
            <a:pPr marL="0" indent="0" algn="just">
              <a:lnSpc>
                <a:spcPct val="170000"/>
              </a:lnSpc>
              <a:buNone/>
            </a:pPr>
            <a:r>
              <a:rPr lang="en-US" sz="1200" dirty="0">
                <a:latin typeface="Times New Roman" panose="02020603050405020304" pitchFamily="18" charset="0"/>
                <a:cs typeface="Times New Roman" panose="02020603050405020304" pitchFamily="18" charset="0"/>
              </a:rPr>
              <a:t>c) Display Results :The confusion matrices of baseline, POSTER on RAF-DB, and POSTER on RAF-DB-122</a:t>
            </a:r>
          </a:p>
          <a:p>
            <a:pPr marL="0" indent="0" algn="just">
              <a:lnSpc>
                <a:spcPct val="170000"/>
              </a:lnSpc>
              <a:buNone/>
            </a:pPr>
            <a:endParaRPr lang="en-US" sz="1200" dirty="0">
              <a:latin typeface="Times New Roman" panose="02020603050405020304" pitchFamily="18" charset="0"/>
              <a:cs typeface="Times New Roman" panose="02020603050405020304" pitchFamily="18" charset="0"/>
            </a:endParaRPr>
          </a:p>
          <a:p>
            <a:pPr marL="0" indent="0" algn="just">
              <a:lnSpc>
                <a:spcPct val="170000"/>
              </a:lnSpc>
              <a:buNone/>
            </a:pPr>
            <a:endParaRPr lang="en-US" sz="12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EC531979-29BD-4C61-99D9-55864FF04853}"/>
              </a:ext>
            </a:extLst>
          </p:cNvPr>
          <p:cNvSpPr txBox="1"/>
          <p:nvPr/>
        </p:nvSpPr>
        <p:spPr>
          <a:xfrm>
            <a:off x="6388044" y="-92546"/>
            <a:ext cx="2777977" cy="635367"/>
          </a:xfrm>
          <a:prstGeom prst="rect">
            <a:avLst/>
          </a:prstGeom>
          <a:noFill/>
        </p:spPr>
        <p:txBody>
          <a:bodyPr wrap="square">
            <a:spAutoFit/>
          </a:bodyPr>
          <a:lstStyle/>
          <a:p>
            <a:pPr marL="0" indent="0">
              <a:lnSpc>
                <a:spcPct val="170000"/>
              </a:lnSpc>
              <a:spcBef>
                <a:spcPct val="0"/>
              </a:spcBef>
              <a:buNone/>
            </a:pPr>
            <a:r>
              <a:rPr lang="en-US" altLang="zh-CN" sz="2400" b="1" dirty="0">
                <a:solidFill>
                  <a:schemeClr val="accent2">
                    <a:lumMod val="60000"/>
                    <a:lumOff val="40000"/>
                  </a:schemeClr>
                </a:solidFill>
                <a:latin typeface="Times New Roman" panose="02020603050405020304" pitchFamily="18" charset="0"/>
                <a:ea typeface="宋体" pitchFamily="2" charset="-122"/>
                <a:cs typeface="Times New Roman" panose="02020603050405020304" pitchFamily="18" charset="0"/>
              </a:rPr>
              <a:t>Environment Setup </a:t>
            </a:r>
          </a:p>
        </p:txBody>
      </p:sp>
      <p:pic>
        <p:nvPicPr>
          <p:cNvPr id="4" name="Picture 3">
            <a:extLst>
              <a:ext uri="{FF2B5EF4-FFF2-40B4-BE49-F238E27FC236}">
                <a16:creationId xmlns:a16="http://schemas.microsoft.com/office/drawing/2014/main" id="{32DEF123-3F4A-47B2-8CD5-2F196620B8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3848" y="1851669"/>
            <a:ext cx="2526610" cy="2291087"/>
          </a:xfrm>
          <a:prstGeom prst="rect">
            <a:avLst/>
          </a:prstGeom>
        </p:spPr>
      </p:pic>
      <p:pic>
        <p:nvPicPr>
          <p:cNvPr id="8" name="Picture 7">
            <a:extLst>
              <a:ext uri="{FF2B5EF4-FFF2-40B4-BE49-F238E27FC236}">
                <a16:creationId xmlns:a16="http://schemas.microsoft.com/office/drawing/2014/main" id="{DAA8AB51-D5DA-404D-B0FB-D46374D461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1851670"/>
            <a:ext cx="2749383" cy="2291087"/>
          </a:xfrm>
          <a:prstGeom prst="rect">
            <a:avLst/>
          </a:prstGeom>
        </p:spPr>
      </p:pic>
      <p:sp>
        <p:nvSpPr>
          <p:cNvPr id="9" name="TextBox 8">
            <a:extLst>
              <a:ext uri="{FF2B5EF4-FFF2-40B4-BE49-F238E27FC236}">
                <a16:creationId xmlns:a16="http://schemas.microsoft.com/office/drawing/2014/main" id="{0E8D1C1F-E7B5-42C4-9C68-005173EB4172}"/>
              </a:ext>
            </a:extLst>
          </p:cNvPr>
          <p:cNvSpPr txBox="1"/>
          <p:nvPr/>
        </p:nvSpPr>
        <p:spPr>
          <a:xfrm>
            <a:off x="684409" y="4183501"/>
            <a:ext cx="2220480" cy="273345"/>
          </a:xfrm>
          <a:prstGeom prst="rect">
            <a:avLst/>
          </a:prstGeom>
          <a:noFill/>
        </p:spPr>
        <p:txBody>
          <a:bodyPr wrap="none" rtlCol="0">
            <a:spAutoFit/>
          </a:bodyPr>
          <a:lstStyle/>
          <a:p>
            <a:pPr marL="0" indent="0" algn="just">
              <a:lnSpc>
                <a:spcPct val="170000"/>
              </a:lnSpc>
              <a:buNone/>
            </a:pPr>
            <a:r>
              <a:rPr lang="en-US" sz="800" dirty="0">
                <a:latin typeface="Times New Roman" panose="02020603050405020304" pitchFamily="18" charset="0"/>
                <a:cs typeface="Times New Roman" panose="02020603050405020304" pitchFamily="18" charset="0"/>
              </a:rPr>
              <a:t>The confusion matrices of  POSTER on RAF-DB</a:t>
            </a:r>
          </a:p>
        </p:txBody>
      </p:sp>
      <p:sp>
        <p:nvSpPr>
          <p:cNvPr id="10" name="TextBox 9">
            <a:extLst>
              <a:ext uri="{FF2B5EF4-FFF2-40B4-BE49-F238E27FC236}">
                <a16:creationId xmlns:a16="http://schemas.microsoft.com/office/drawing/2014/main" id="{65786037-6A76-4A16-9A11-53D23B35074A}"/>
              </a:ext>
            </a:extLst>
          </p:cNvPr>
          <p:cNvSpPr txBox="1"/>
          <p:nvPr/>
        </p:nvSpPr>
        <p:spPr>
          <a:xfrm>
            <a:off x="3498629" y="4171164"/>
            <a:ext cx="2146742" cy="273345"/>
          </a:xfrm>
          <a:prstGeom prst="rect">
            <a:avLst/>
          </a:prstGeom>
          <a:noFill/>
        </p:spPr>
        <p:txBody>
          <a:bodyPr wrap="none" rtlCol="0">
            <a:spAutoFit/>
          </a:bodyPr>
          <a:lstStyle/>
          <a:p>
            <a:pPr marL="0" indent="0" algn="just">
              <a:lnSpc>
                <a:spcPct val="170000"/>
              </a:lnSpc>
              <a:buNone/>
            </a:pPr>
            <a:r>
              <a:rPr lang="en-US" sz="800" dirty="0">
                <a:latin typeface="Times New Roman" panose="02020603050405020304" pitchFamily="18" charset="0"/>
                <a:cs typeface="Times New Roman" panose="02020603050405020304" pitchFamily="18" charset="0"/>
              </a:rPr>
              <a:t>The confusion matrices of baseline on RAF-DB</a:t>
            </a:r>
          </a:p>
        </p:txBody>
      </p:sp>
      <p:pic>
        <p:nvPicPr>
          <p:cNvPr id="3" name="Picture 2">
            <a:extLst>
              <a:ext uri="{FF2B5EF4-FFF2-40B4-BE49-F238E27FC236}">
                <a16:creationId xmlns:a16="http://schemas.microsoft.com/office/drawing/2014/main" id="{36E5F988-DC7E-4C02-AAA8-3AEB83B6B8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2160" y="1852774"/>
            <a:ext cx="2520280" cy="2318390"/>
          </a:xfrm>
          <a:prstGeom prst="rect">
            <a:avLst/>
          </a:prstGeom>
        </p:spPr>
      </p:pic>
      <p:sp>
        <p:nvSpPr>
          <p:cNvPr id="11" name="TextBox 10">
            <a:extLst>
              <a:ext uri="{FF2B5EF4-FFF2-40B4-BE49-F238E27FC236}">
                <a16:creationId xmlns:a16="http://schemas.microsoft.com/office/drawing/2014/main" id="{267199DF-3663-4E49-B721-F7566D4BF1B0}"/>
              </a:ext>
            </a:extLst>
          </p:cNvPr>
          <p:cNvSpPr txBox="1"/>
          <p:nvPr/>
        </p:nvSpPr>
        <p:spPr>
          <a:xfrm>
            <a:off x="6020460" y="4183501"/>
            <a:ext cx="2433680" cy="273345"/>
          </a:xfrm>
          <a:prstGeom prst="rect">
            <a:avLst/>
          </a:prstGeom>
          <a:noFill/>
        </p:spPr>
        <p:txBody>
          <a:bodyPr wrap="none" rtlCol="0">
            <a:spAutoFit/>
          </a:bodyPr>
          <a:lstStyle/>
          <a:p>
            <a:pPr marL="0" indent="0" algn="just">
              <a:lnSpc>
                <a:spcPct val="170000"/>
              </a:lnSpc>
              <a:buNone/>
            </a:pPr>
            <a:r>
              <a:rPr lang="en-US" sz="800" dirty="0">
                <a:latin typeface="Times New Roman" panose="02020603050405020304" pitchFamily="18" charset="0"/>
                <a:cs typeface="Times New Roman" panose="02020603050405020304" pitchFamily="18" charset="0"/>
              </a:rPr>
              <a:t>The confusion matrices of  POSTER on RAF-DB-122</a:t>
            </a:r>
          </a:p>
        </p:txBody>
      </p:sp>
    </p:spTree>
    <p:extLst>
      <p:ext uri="{BB962C8B-B14F-4D97-AF65-F5344CB8AC3E}">
        <p14:creationId xmlns:p14="http://schemas.microsoft.com/office/powerpoint/2010/main" val="23535523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BF52BDC7-E17D-4971-A96E-0FC4685ED1E0}"/>
              </a:ext>
            </a:extLst>
          </p:cNvPr>
          <p:cNvSpPr txBox="1">
            <a:spLocks/>
          </p:cNvSpPr>
          <p:nvPr/>
        </p:nvSpPr>
        <p:spPr>
          <a:xfrm>
            <a:off x="323528" y="771550"/>
            <a:ext cx="8208912" cy="3207275"/>
          </a:xfrm>
          <a:prstGeom prst="rect">
            <a:avLst/>
          </a:prstGeom>
        </p:spPr>
        <p:txBody>
          <a:bodyPr>
            <a:noAutofit/>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v"/>
            </a:pPr>
            <a:r>
              <a:rPr lang="en-US" altLang="zh-CN" sz="1600" b="1" dirty="0">
                <a:latin typeface="Times New Roman" panose="02020603050405020304" pitchFamily="18" charset="0"/>
                <a:cs typeface="Times New Roman" panose="02020603050405020304" pitchFamily="18" charset="0"/>
              </a:rPr>
              <a:t>Environment Setup </a:t>
            </a:r>
          </a:p>
          <a:p>
            <a:pPr algn="just">
              <a:lnSpc>
                <a:spcPct val="170000"/>
              </a:lnSpc>
            </a:pPr>
            <a:r>
              <a:rPr lang="en-US" sz="1200" dirty="0">
                <a:latin typeface="Times New Roman" panose="02020603050405020304" pitchFamily="18" charset="0"/>
                <a:cs typeface="Times New Roman" panose="02020603050405020304" pitchFamily="18" charset="0"/>
              </a:rPr>
              <a:t>Implementation.</a:t>
            </a:r>
          </a:p>
          <a:p>
            <a:pPr marL="0" indent="0" algn="just">
              <a:lnSpc>
                <a:spcPct val="170000"/>
              </a:lnSpc>
              <a:buNone/>
            </a:pPr>
            <a:r>
              <a:rPr lang="en-US" sz="1200" dirty="0">
                <a:latin typeface="Times New Roman" panose="02020603050405020304" pitchFamily="18" charset="0"/>
                <a:cs typeface="Times New Roman" panose="02020603050405020304" pitchFamily="18" charset="0"/>
              </a:rPr>
              <a:t>c</a:t>
            </a:r>
            <a:r>
              <a:rPr lang="en-US" sz="1100" dirty="0">
                <a:latin typeface="Times New Roman" panose="02020603050405020304" pitchFamily="18" charset="0"/>
                <a:cs typeface="Times New Roman" panose="02020603050405020304" pitchFamily="18" charset="0"/>
              </a:rPr>
              <a:t>) Display Results :The confusion matrices of baseline and POSTER on RAF-DB</a:t>
            </a:r>
          </a:p>
          <a:p>
            <a:pPr marL="0" indent="0" algn="just">
              <a:lnSpc>
                <a:spcPct val="170000"/>
              </a:lnSpc>
              <a:buNone/>
            </a:pPr>
            <a:endParaRPr lang="en-US" sz="1100" dirty="0">
              <a:latin typeface="Times New Roman" panose="02020603050405020304" pitchFamily="18" charset="0"/>
              <a:cs typeface="Times New Roman" panose="02020603050405020304" pitchFamily="18" charset="0"/>
            </a:endParaRPr>
          </a:p>
          <a:p>
            <a:pPr marL="0" indent="0" algn="just">
              <a:lnSpc>
                <a:spcPct val="170000"/>
              </a:lnSpc>
              <a:buNone/>
            </a:pPr>
            <a:endParaRPr lang="en-US" sz="12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EC531979-29BD-4C61-99D9-55864FF04853}"/>
              </a:ext>
            </a:extLst>
          </p:cNvPr>
          <p:cNvSpPr txBox="1"/>
          <p:nvPr/>
        </p:nvSpPr>
        <p:spPr>
          <a:xfrm>
            <a:off x="6948264" y="113738"/>
            <a:ext cx="2088232" cy="461665"/>
          </a:xfrm>
          <a:prstGeom prst="rect">
            <a:avLst/>
          </a:prstGeom>
          <a:noFill/>
        </p:spPr>
        <p:txBody>
          <a:bodyPr wrap="square">
            <a:spAutoFit/>
          </a:bodyPr>
          <a:lstStyle/>
          <a:p>
            <a:pPr>
              <a:buFont typeface="Wingdings" panose="05000000000000000000" pitchFamily="2" charset="2"/>
              <a:buChar char="v"/>
            </a:pPr>
            <a:r>
              <a:rPr lang="en-US" altLang="zh-CN" sz="2400" b="1" dirty="0">
                <a:solidFill>
                  <a:schemeClr val="accent2">
                    <a:lumMod val="60000"/>
                    <a:lumOff val="40000"/>
                  </a:schemeClr>
                </a:solidFill>
                <a:latin typeface="Times New Roman" panose="02020603050405020304" pitchFamily="18" charset="0"/>
                <a:ea typeface="宋体" pitchFamily="2" charset="-122"/>
                <a:cs typeface="Times New Roman" panose="02020603050405020304" pitchFamily="18" charset="0"/>
              </a:rPr>
              <a:t>Test results </a:t>
            </a:r>
            <a:endParaRPr lang="en-US" sz="2400" b="1" dirty="0">
              <a:solidFill>
                <a:schemeClr val="accent2">
                  <a:lumMod val="60000"/>
                  <a:lumOff val="40000"/>
                </a:schemeClr>
              </a:solidFill>
              <a:latin typeface="Times New Roman" panose="02020603050405020304" pitchFamily="18" charset="0"/>
              <a:ea typeface="宋体" pitchFamily="2" charset="-122"/>
              <a:cs typeface="Times New Roman" panose="02020603050405020304" pitchFamily="18" charset="0"/>
            </a:endParaRPr>
          </a:p>
        </p:txBody>
      </p:sp>
      <p:sp>
        <p:nvSpPr>
          <p:cNvPr id="9" name="TextBox 8">
            <a:extLst>
              <a:ext uri="{FF2B5EF4-FFF2-40B4-BE49-F238E27FC236}">
                <a16:creationId xmlns:a16="http://schemas.microsoft.com/office/drawing/2014/main" id="{0E8D1C1F-E7B5-42C4-9C68-005173EB4172}"/>
              </a:ext>
            </a:extLst>
          </p:cNvPr>
          <p:cNvSpPr txBox="1"/>
          <p:nvPr/>
        </p:nvSpPr>
        <p:spPr>
          <a:xfrm>
            <a:off x="3542966" y="4798929"/>
            <a:ext cx="1770036" cy="273216"/>
          </a:xfrm>
          <a:prstGeom prst="rect">
            <a:avLst/>
          </a:prstGeom>
          <a:noFill/>
        </p:spPr>
        <p:txBody>
          <a:bodyPr wrap="none" rtlCol="0">
            <a:spAutoFit/>
          </a:bodyPr>
          <a:lstStyle/>
          <a:p>
            <a:pPr marL="0" indent="0" algn="just">
              <a:lnSpc>
                <a:spcPct val="170000"/>
              </a:lnSpc>
              <a:buNone/>
            </a:pPr>
            <a:r>
              <a:rPr lang="en-US" sz="800" b="0" i="0" dirty="0">
                <a:effectLst/>
                <a:latin typeface="Arial" panose="020B0604020202020204" pitchFamily="34" charset="0"/>
              </a:rPr>
              <a:t>. The result of testing some photos</a:t>
            </a:r>
            <a:endParaRPr lang="en-US" sz="8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8AC3855-7F04-43BF-8B2E-803B57D13606}"/>
              </a:ext>
            </a:extLst>
          </p:cNvPr>
          <p:cNvPicPr>
            <a:picLocks noChangeAspect="1"/>
          </p:cNvPicPr>
          <p:nvPr/>
        </p:nvPicPr>
        <p:blipFill>
          <a:blip r:embed="rId2"/>
          <a:stretch>
            <a:fillRect/>
          </a:stretch>
        </p:blipFill>
        <p:spPr>
          <a:xfrm>
            <a:off x="179512" y="1779661"/>
            <a:ext cx="8640960" cy="3019268"/>
          </a:xfrm>
          <a:prstGeom prst="rect">
            <a:avLst/>
          </a:prstGeom>
        </p:spPr>
      </p:pic>
    </p:spTree>
    <p:extLst>
      <p:ext uri="{BB962C8B-B14F-4D97-AF65-F5344CB8AC3E}">
        <p14:creationId xmlns:p14="http://schemas.microsoft.com/office/powerpoint/2010/main" val="2777445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BF52BDC7-E17D-4971-A96E-0FC4685ED1E0}"/>
              </a:ext>
            </a:extLst>
          </p:cNvPr>
          <p:cNvSpPr txBox="1">
            <a:spLocks/>
          </p:cNvSpPr>
          <p:nvPr/>
        </p:nvSpPr>
        <p:spPr>
          <a:xfrm>
            <a:off x="323528" y="771550"/>
            <a:ext cx="8208912" cy="3207275"/>
          </a:xfrm>
          <a:prstGeom prst="rect">
            <a:avLst/>
          </a:prstGeom>
        </p:spPr>
        <p:txBody>
          <a:bodyPr>
            <a:noAutofit/>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v"/>
            </a:pPr>
            <a:r>
              <a:rPr lang="en-US" altLang="zh-CN" sz="1600" b="1" dirty="0">
                <a:latin typeface="Times New Roman" panose="02020603050405020304" pitchFamily="18" charset="0"/>
                <a:cs typeface="Times New Roman" panose="02020603050405020304" pitchFamily="18" charset="0"/>
              </a:rPr>
              <a:t>Environment Setup </a:t>
            </a:r>
            <a:endParaRPr lang="en-US" sz="1600" b="1" dirty="0">
              <a:latin typeface="Times New Roman" panose="02020603050405020304" pitchFamily="18" charset="0"/>
              <a:cs typeface="Times New Roman" panose="02020603050405020304" pitchFamily="18" charset="0"/>
            </a:endParaRPr>
          </a:p>
          <a:p>
            <a:pPr algn="just">
              <a:lnSpc>
                <a:spcPct val="170000"/>
              </a:lnSpc>
            </a:pPr>
            <a:r>
              <a:rPr lang="en-US" sz="1200" dirty="0">
                <a:latin typeface="Times New Roman" panose="02020603050405020304" pitchFamily="18" charset="0"/>
                <a:cs typeface="Times New Roman" panose="02020603050405020304" pitchFamily="18" charset="0"/>
              </a:rPr>
              <a:t>Implementation.</a:t>
            </a:r>
          </a:p>
          <a:p>
            <a:pPr marL="0" indent="0" algn="just">
              <a:lnSpc>
                <a:spcPct val="170000"/>
              </a:lnSpc>
              <a:buNone/>
            </a:pPr>
            <a:r>
              <a:rPr lang="en-US" sz="1200" dirty="0">
                <a:latin typeface="Times New Roman" panose="02020603050405020304" pitchFamily="18" charset="0"/>
                <a:cs typeface="Times New Roman" panose="02020603050405020304" pitchFamily="18" charset="0"/>
              </a:rPr>
              <a:t>c</a:t>
            </a:r>
            <a:r>
              <a:rPr lang="en-US" sz="1100" dirty="0">
                <a:latin typeface="Times New Roman" panose="02020603050405020304" pitchFamily="18" charset="0"/>
                <a:cs typeface="Times New Roman" panose="02020603050405020304" pitchFamily="18" charset="0"/>
              </a:rPr>
              <a:t>) Display Results :The confusion matrices of baseline and POSTER on RAF-DB</a:t>
            </a:r>
          </a:p>
          <a:p>
            <a:pPr marL="0" indent="0" algn="just">
              <a:lnSpc>
                <a:spcPct val="170000"/>
              </a:lnSpc>
              <a:buNone/>
            </a:pPr>
            <a:endParaRPr lang="en-US" sz="1100" dirty="0">
              <a:latin typeface="Times New Roman" panose="02020603050405020304" pitchFamily="18" charset="0"/>
              <a:cs typeface="Times New Roman" panose="02020603050405020304" pitchFamily="18" charset="0"/>
            </a:endParaRPr>
          </a:p>
          <a:p>
            <a:pPr marL="0" indent="0" algn="just">
              <a:lnSpc>
                <a:spcPct val="170000"/>
              </a:lnSpc>
              <a:buNone/>
            </a:pPr>
            <a:endParaRPr lang="en-US" sz="12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EC531979-29BD-4C61-99D9-55864FF04853}"/>
              </a:ext>
            </a:extLst>
          </p:cNvPr>
          <p:cNvSpPr txBox="1"/>
          <p:nvPr/>
        </p:nvSpPr>
        <p:spPr>
          <a:xfrm>
            <a:off x="6660232" y="108669"/>
            <a:ext cx="2777977" cy="461665"/>
          </a:xfrm>
          <a:prstGeom prst="rect">
            <a:avLst/>
          </a:prstGeom>
          <a:noFill/>
        </p:spPr>
        <p:txBody>
          <a:bodyPr wrap="square">
            <a:spAutoFit/>
          </a:bodyPr>
          <a:lstStyle/>
          <a:p>
            <a:pPr>
              <a:buFont typeface="Wingdings" panose="05000000000000000000" pitchFamily="2" charset="2"/>
              <a:buChar char="v"/>
            </a:pPr>
            <a:r>
              <a:rPr lang="en-US" altLang="zh-CN" sz="2400" b="1" dirty="0">
                <a:solidFill>
                  <a:schemeClr val="accent2">
                    <a:lumMod val="60000"/>
                    <a:lumOff val="40000"/>
                  </a:schemeClr>
                </a:solidFill>
                <a:latin typeface="Times New Roman" panose="02020603050405020304" pitchFamily="18" charset="0"/>
                <a:ea typeface="宋体" pitchFamily="2" charset="-122"/>
                <a:cs typeface="Times New Roman" panose="02020603050405020304" pitchFamily="18" charset="0"/>
              </a:rPr>
              <a:t>Test results </a:t>
            </a:r>
            <a:endParaRPr lang="en-US" sz="2400" b="1" dirty="0">
              <a:solidFill>
                <a:schemeClr val="accent2">
                  <a:lumMod val="60000"/>
                  <a:lumOff val="40000"/>
                </a:schemeClr>
              </a:solidFill>
              <a:latin typeface="Times New Roman" panose="02020603050405020304" pitchFamily="18" charset="0"/>
              <a:ea typeface="宋体" pitchFamily="2" charset="-122"/>
              <a:cs typeface="Times New Roman" panose="02020603050405020304" pitchFamily="18" charset="0"/>
            </a:endParaRPr>
          </a:p>
        </p:txBody>
      </p:sp>
      <p:sp>
        <p:nvSpPr>
          <p:cNvPr id="9" name="TextBox 8">
            <a:extLst>
              <a:ext uri="{FF2B5EF4-FFF2-40B4-BE49-F238E27FC236}">
                <a16:creationId xmlns:a16="http://schemas.microsoft.com/office/drawing/2014/main" id="{0E8D1C1F-E7B5-42C4-9C68-005173EB4172}"/>
              </a:ext>
            </a:extLst>
          </p:cNvPr>
          <p:cNvSpPr txBox="1"/>
          <p:nvPr/>
        </p:nvSpPr>
        <p:spPr>
          <a:xfrm>
            <a:off x="2780738" y="4798929"/>
            <a:ext cx="3294492" cy="273345"/>
          </a:xfrm>
          <a:prstGeom prst="rect">
            <a:avLst/>
          </a:prstGeom>
          <a:noFill/>
        </p:spPr>
        <p:txBody>
          <a:bodyPr wrap="none" rtlCol="0">
            <a:spAutoFit/>
          </a:bodyPr>
          <a:lstStyle/>
          <a:p>
            <a:pPr marL="0" indent="0" algn="just">
              <a:lnSpc>
                <a:spcPct val="170000"/>
              </a:lnSpc>
              <a:buNone/>
            </a:pPr>
            <a:r>
              <a:rPr lang="en-US" sz="800" dirty="0">
                <a:latin typeface="Times New Roman" panose="02020603050405020304" pitchFamily="18" charset="0"/>
                <a:cs typeface="Times New Roman" panose="02020603050405020304" pitchFamily="18" charset="0"/>
              </a:rPr>
              <a:t>The frequency of predicted emotion labels using POSTER on RAF-DB-122</a:t>
            </a:r>
          </a:p>
        </p:txBody>
      </p:sp>
      <p:pic>
        <p:nvPicPr>
          <p:cNvPr id="6" name="Picture 5">
            <a:extLst>
              <a:ext uri="{FF2B5EF4-FFF2-40B4-BE49-F238E27FC236}">
                <a16:creationId xmlns:a16="http://schemas.microsoft.com/office/drawing/2014/main" id="{C8D96E18-9B5B-4138-95EF-7A2C285E7A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648" y="1779662"/>
            <a:ext cx="5613006" cy="3024336"/>
          </a:xfrm>
          <a:prstGeom prst="rect">
            <a:avLst/>
          </a:prstGeom>
        </p:spPr>
      </p:pic>
    </p:spTree>
    <p:extLst>
      <p:ext uri="{BB962C8B-B14F-4D97-AF65-F5344CB8AC3E}">
        <p14:creationId xmlns:p14="http://schemas.microsoft.com/office/powerpoint/2010/main" val="3962897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BF52BDC7-E17D-4971-A96E-0FC4685ED1E0}"/>
              </a:ext>
            </a:extLst>
          </p:cNvPr>
          <p:cNvSpPr txBox="1">
            <a:spLocks/>
          </p:cNvSpPr>
          <p:nvPr/>
        </p:nvSpPr>
        <p:spPr>
          <a:xfrm>
            <a:off x="467544" y="968112"/>
            <a:ext cx="8208912" cy="3207275"/>
          </a:xfrm>
          <a:prstGeom prst="rect">
            <a:avLst/>
          </a:prstGeom>
        </p:spPr>
        <p:txBody>
          <a:bodyPr>
            <a:noAutofit/>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v"/>
            </a:pPr>
            <a:r>
              <a:rPr lang="en-US" sz="1600" b="1" dirty="0">
                <a:latin typeface="Times New Roman" panose="02020603050405020304" pitchFamily="18" charset="0"/>
                <a:cs typeface="Times New Roman" panose="02020603050405020304" pitchFamily="18" charset="0"/>
              </a:rPr>
              <a:t>Test results</a:t>
            </a:r>
          </a:p>
          <a:p>
            <a:pPr algn="just">
              <a:lnSpc>
                <a:spcPct val="170000"/>
              </a:lnSpc>
            </a:pPr>
            <a:r>
              <a:rPr lang="en-US" sz="1200" dirty="0">
                <a:latin typeface="Times New Roman" panose="02020603050405020304" pitchFamily="18" charset="0"/>
                <a:cs typeface="Times New Roman" panose="02020603050405020304" pitchFamily="18" charset="0"/>
              </a:rPr>
              <a:t>The evaluation phase, subsequent to the meticulous training, loading, and preprocessing of the model, yielded a set of predictions for a test suite encompassing 122 images, as depicted. A subset of these predictions is showcased, delineating the juxtaposition of predicted emotional labels against the ground truth. Furthermore, presents a selection of test images alongside their corresponding true labels. It is noteworthy that the predictive accuracy demonstrated by the model is predominantly high, with correct labels assigned to the majority of test images. Instances of erroneous predictions were observed; however, they constituted a minimal fraction of the test cases, underscoring the model's efficacy in facial emotion recognition. </a:t>
            </a:r>
          </a:p>
          <a:p>
            <a:pPr algn="just">
              <a:lnSpc>
                <a:spcPct val="170000"/>
              </a:lnSpc>
            </a:pPr>
            <a:endParaRPr lang="en-US" sz="12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A8D5583-276B-4B55-8FB4-C047093DBA71}"/>
              </a:ext>
            </a:extLst>
          </p:cNvPr>
          <p:cNvSpPr txBox="1"/>
          <p:nvPr/>
        </p:nvSpPr>
        <p:spPr>
          <a:xfrm>
            <a:off x="7040507" y="51470"/>
            <a:ext cx="2124744" cy="461665"/>
          </a:xfrm>
          <a:prstGeom prst="rect">
            <a:avLst/>
          </a:prstGeom>
          <a:noFill/>
        </p:spPr>
        <p:txBody>
          <a:bodyPr wrap="square">
            <a:spAutoFit/>
          </a:bodyPr>
          <a:lstStyle/>
          <a:p>
            <a:pPr>
              <a:buFont typeface="Wingdings" panose="05000000000000000000" pitchFamily="2" charset="2"/>
              <a:buChar char="v"/>
            </a:pPr>
            <a:r>
              <a:rPr lang="en-US" altLang="zh-CN" sz="2400" b="1" dirty="0">
                <a:solidFill>
                  <a:schemeClr val="accent2">
                    <a:lumMod val="60000"/>
                    <a:lumOff val="40000"/>
                  </a:schemeClr>
                </a:solidFill>
                <a:latin typeface="Times New Roman" panose="02020603050405020304" pitchFamily="18" charset="0"/>
                <a:ea typeface="宋体" pitchFamily="2" charset="-122"/>
                <a:cs typeface="Times New Roman" panose="02020603050405020304" pitchFamily="18" charset="0"/>
              </a:rPr>
              <a:t>Test results </a:t>
            </a:r>
            <a:endParaRPr lang="en-US" sz="2400" b="1" dirty="0">
              <a:solidFill>
                <a:schemeClr val="accent2">
                  <a:lumMod val="60000"/>
                  <a:lumOff val="40000"/>
                </a:schemeClr>
              </a:solidFill>
              <a:latin typeface="Times New Roman" panose="02020603050405020304" pitchFamily="18" charset="0"/>
              <a:ea typeface="宋体" pitchFamily="2" charset="-122"/>
              <a:cs typeface="Times New Roman" panose="02020603050405020304" pitchFamily="18" charset="0"/>
            </a:endParaRPr>
          </a:p>
        </p:txBody>
      </p:sp>
    </p:spTree>
    <p:extLst>
      <p:ext uri="{BB962C8B-B14F-4D97-AF65-F5344CB8AC3E}">
        <p14:creationId xmlns:p14="http://schemas.microsoft.com/office/powerpoint/2010/main" val="2561053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19">
            <a:extLst>
              <a:ext uri="{FF2B5EF4-FFF2-40B4-BE49-F238E27FC236}">
                <a16:creationId xmlns:a16="http://schemas.microsoft.com/office/drawing/2014/main" id="{15E9FEEA-DD81-109A-2E6C-11AF48CE6AA4}"/>
              </a:ext>
            </a:extLst>
          </p:cNvPr>
          <p:cNvSpPr txBox="1"/>
          <p:nvPr/>
        </p:nvSpPr>
        <p:spPr>
          <a:xfrm>
            <a:off x="4750561" y="156622"/>
            <a:ext cx="3618120" cy="400110"/>
          </a:xfrm>
          <a:prstGeom prst="rect">
            <a:avLst/>
          </a:prstGeom>
          <a:noFill/>
        </p:spPr>
        <p:txBody>
          <a:bodyPr wrap="square" rtlCol="0">
            <a:spAutoFit/>
            <a:scene3d>
              <a:camera prst="orthographicFront"/>
              <a:lightRig rig="threePt" dir="t"/>
            </a:scene3d>
            <a:sp3d contourW="12700"/>
          </a:bodyPr>
          <a:lstStyle/>
          <a:p>
            <a:pPr marL="0" marR="0" lvl="0" indent="0" algn="l" defTabSz="727013"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chemeClr val="accent3">
                    <a:lumMod val="60000"/>
                    <a:lumOff val="40000"/>
                  </a:schemeClr>
                </a:solidFill>
                <a:effectLst>
                  <a:outerShdw blurRad="19685" dist="12700" dir="5400000" algn="tl" rotWithShape="0">
                    <a:srgbClr val="4472C4">
                      <a:satMod val="130000"/>
                      <a:alpha val="60000"/>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Agenda </a:t>
            </a:r>
            <a:r>
              <a:rPr kumimoji="0" lang="zh-CN" altLang="en-US" sz="2000" b="1" i="0" u="none" strike="noStrike" kern="1200" cap="none" spc="0" normalizeH="0" baseline="0" noProof="0" dirty="0">
                <a:ln>
                  <a:noFill/>
                </a:ln>
                <a:solidFill>
                  <a:schemeClr val="accent3">
                    <a:lumMod val="60000"/>
                    <a:lumOff val="40000"/>
                  </a:schemeClr>
                </a:solidFill>
                <a:effectLst>
                  <a:outerShdw blurRad="19685" dist="12700" dir="5400000" algn="tl" rotWithShape="0">
                    <a:srgbClr val="4472C4">
                      <a:satMod val="130000"/>
                      <a:alpha val="60000"/>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议程</a:t>
            </a:r>
          </a:p>
        </p:txBody>
      </p:sp>
      <p:grpSp>
        <p:nvGrpSpPr>
          <p:cNvPr id="3" name="组合 42">
            <a:extLst>
              <a:ext uri="{FF2B5EF4-FFF2-40B4-BE49-F238E27FC236}">
                <a16:creationId xmlns:a16="http://schemas.microsoft.com/office/drawing/2014/main" id="{CFE61FFC-DAFB-C2DC-9D6F-94955995551F}"/>
              </a:ext>
            </a:extLst>
          </p:cNvPr>
          <p:cNvGrpSpPr/>
          <p:nvPr/>
        </p:nvGrpSpPr>
        <p:grpSpPr>
          <a:xfrm>
            <a:off x="3763567" y="459763"/>
            <a:ext cx="1831702" cy="147460"/>
            <a:chOff x="3219679" y="2534889"/>
            <a:chExt cx="2480345" cy="228566"/>
          </a:xfrm>
        </p:grpSpPr>
        <p:cxnSp>
          <p:nvCxnSpPr>
            <p:cNvPr id="6" name="直接连接符 43">
              <a:extLst>
                <a:ext uri="{FF2B5EF4-FFF2-40B4-BE49-F238E27FC236}">
                  <a16:creationId xmlns:a16="http://schemas.microsoft.com/office/drawing/2014/main" id="{E37A23FA-CEDB-55BE-D1ED-DA38B3D5AC2B}"/>
                </a:ext>
              </a:extLst>
            </p:cNvPr>
            <p:cNvCxnSpPr>
              <a:cxnSpLocks/>
            </p:cNvCxnSpPr>
            <p:nvPr/>
          </p:nvCxnSpPr>
          <p:spPr>
            <a:xfrm>
              <a:off x="3312769" y="2579339"/>
              <a:ext cx="751346" cy="1587"/>
            </a:xfrm>
            <a:prstGeom prst="line">
              <a:avLst/>
            </a:prstGeom>
            <a:noFill/>
            <a:ln w="12700" cap="rnd" cmpd="sng" algn="ctr">
              <a:gradFill flip="none" rotWithShape="1">
                <a:gsLst>
                  <a:gs pos="0">
                    <a:srgbClr val="25A6FC"/>
                  </a:gs>
                  <a:gs pos="100000">
                    <a:srgbClr val="02F8FF"/>
                  </a:gs>
                </a:gsLst>
                <a:lin ang="0" scaled="1"/>
                <a:tileRect/>
              </a:gradFill>
              <a:prstDash val="solid"/>
              <a:round/>
            </a:ln>
            <a:effectLst/>
          </p:spPr>
        </p:cxnSp>
        <p:cxnSp>
          <p:nvCxnSpPr>
            <p:cNvPr id="7" name="直接连接符 44">
              <a:extLst>
                <a:ext uri="{FF2B5EF4-FFF2-40B4-BE49-F238E27FC236}">
                  <a16:creationId xmlns:a16="http://schemas.microsoft.com/office/drawing/2014/main" id="{6DB41827-349A-BDC0-EA34-BAD21F6BE368}"/>
                </a:ext>
              </a:extLst>
            </p:cNvPr>
            <p:cNvCxnSpPr>
              <a:cxnSpLocks/>
              <a:endCxn id="10" idx="2"/>
            </p:cNvCxnSpPr>
            <p:nvPr/>
          </p:nvCxnSpPr>
          <p:spPr>
            <a:xfrm>
              <a:off x="4248254" y="2704751"/>
              <a:ext cx="824068" cy="5334"/>
            </a:xfrm>
            <a:prstGeom prst="line">
              <a:avLst/>
            </a:prstGeom>
            <a:noFill/>
            <a:ln w="12700" cap="rnd" cmpd="sng" algn="ctr">
              <a:gradFill flip="none" rotWithShape="1">
                <a:gsLst>
                  <a:gs pos="0">
                    <a:srgbClr val="25A6FC"/>
                  </a:gs>
                  <a:gs pos="100000">
                    <a:srgbClr val="02F8FF"/>
                  </a:gs>
                </a:gsLst>
                <a:lin ang="0" scaled="1"/>
                <a:tileRect/>
              </a:gradFill>
              <a:prstDash val="solid"/>
              <a:round/>
            </a:ln>
            <a:effectLst/>
          </p:spPr>
        </p:cxnSp>
        <p:cxnSp>
          <p:nvCxnSpPr>
            <p:cNvPr id="8" name="直接连接符 45">
              <a:extLst>
                <a:ext uri="{FF2B5EF4-FFF2-40B4-BE49-F238E27FC236}">
                  <a16:creationId xmlns:a16="http://schemas.microsoft.com/office/drawing/2014/main" id="{B329CE5A-8814-6E38-6A91-864A1AB633AE}"/>
                </a:ext>
              </a:extLst>
            </p:cNvPr>
            <p:cNvCxnSpPr>
              <a:cxnSpLocks/>
            </p:cNvCxnSpPr>
            <p:nvPr/>
          </p:nvCxnSpPr>
          <p:spPr>
            <a:xfrm>
              <a:off x="4071414" y="2584590"/>
              <a:ext cx="176840" cy="120160"/>
            </a:xfrm>
            <a:prstGeom prst="line">
              <a:avLst/>
            </a:prstGeom>
            <a:noFill/>
            <a:ln w="12700" cap="rnd" cmpd="sng" algn="ctr">
              <a:gradFill flip="none" rotWithShape="1">
                <a:gsLst>
                  <a:gs pos="0">
                    <a:srgbClr val="25A6FC"/>
                  </a:gs>
                  <a:gs pos="100000">
                    <a:srgbClr val="02F8FF"/>
                  </a:gs>
                </a:gsLst>
                <a:lin ang="10800000" scaled="1"/>
                <a:tileRect/>
              </a:gradFill>
              <a:prstDash val="solid"/>
              <a:round/>
            </a:ln>
            <a:effectLst/>
          </p:spPr>
        </p:cxnSp>
        <p:sp>
          <p:nvSpPr>
            <p:cNvPr id="9" name="椭圆 46">
              <a:extLst>
                <a:ext uri="{FF2B5EF4-FFF2-40B4-BE49-F238E27FC236}">
                  <a16:creationId xmlns:a16="http://schemas.microsoft.com/office/drawing/2014/main" id="{DB1F270C-44DA-829A-387A-58856C89D9A7}"/>
                </a:ext>
              </a:extLst>
            </p:cNvPr>
            <p:cNvSpPr/>
            <p:nvPr/>
          </p:nvSpPr>
          <p:spPr>
            <a:xfrm>
              <a:off x="3219679" y="2534889"/>
              <a:ext cx="88900" cy="88900"/>
            </a:xfrm>
            <a:prstGeom prst="ellipse">
              <a:avLst/>
            </a:prstGeom>
            <a:noFill/>
            <a:ln w="12700" cap="flat" cmpd="sng" algn="ctr">
              <a:solidFill>
                <a:srgbClr val="25A6FC"/>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0" name="椭圆 47">
              <a:extLst>
                <a:ext uri="{FF2B5EF4-FFF2-40B4-BE49-F238E27FC236}">
                  <a16:creationId xmlns:a16="http://schemas.microsoft.com/office/drawing/2014/main" id="{09C8198A-1153-1529-6E3B-6A15070FF4D2}"/>
                </a:ext>
              </a:extLst>
            </p:cNvPr>
            <p:cNvSpPr/>
            <p:nvPr/>
          </p:nvSpPr>
          <p:spPr>
            <a:xfrm>
              <a:off x="5072321" y="2665635"/>
              <a:ext cx="88899" cy="88900"/>
            </a:xfrm>
            <a:prstGeom prst="ellipse">
              <a:avLst/>
            </a:prstGeom>
            <a:noFill/>
            <a:ln w="12700" cap="flat" cmpd="sng" algn="ctr">
              <a:solidFill>
                <a:srgbClr val="02F8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cs typeface="+mn-cs"/>
              </a:endParaRPr>
            </a:p>
          </p:txBody>
        </p:sp>
        <p:cxnSp>
          <p:nvCxnSpPr>
            <p:cNvPr id="11" name="直接连接符 48">
              <a:extLst>
                <a:ext uri="{FF2B5EF4-FFF2-40B4-BE49-F238E27FC236}">
                  <a16:creationId xmlns:a16="http://schemas.microsoft.com/office/drawing/2014/main" id="{CE5A3517-27A9-C2A2-8EF0-2A719FAA7ABC}"/>
                </a:ext>
              </a:extLst>
            </p:cNvPr>
            <p:cNvCxnSpPr>
              <a:cxnSpLocks/>
            </p:cNvCxnSpPr>
            <p:nvPr/>
          </p:nvCxnSpPr>
          <p:spPr>
            <a:xfrm flipH="1">
              <a:off x="5275491" y="2660670"/>
              <a:ext cx="146787" cy="102782"/>
            </a:xfrm>
            <a:prstGeom prst="line">
              <a:avLst/>
            </a:prstGeom>
            <a:noFill/>
            <a:ln w="12700" cap="rnd" cmpd="sng" algn="ctr">
              <a:gradFill>
                <a:gsLst>
                  <a:gs pos="0">
                    <a:srgbClr val="25A6FC"/>
                  </a:gs>
                  <a:gs pos="100000">
                    <a:srgbClr val="02F8FF"/>
                  </a:gs>
                </a:gsLst>
                <a:lin ang="5400000" scaled="1"/>
              </a:gradFill>
              <a:prstDash val="solid"/>
              <a:round/>
            </a:ln>
            <a:effectLst/>
          </p:spPr>
        </p:cxnSp>
        <p:cxnSp>
          <p:nvCxnSpPr>
            <p:cNvPr id="12" name="直接连接符 49">
              <a:extLst>
                <a:ext uri="{FF2B5EF4-FFF2-40B4-BE49-F238E27FC236}">
                  <a16:creationId xmlns:a16="http://schemas.microsoft.com/office/drawing/2014/main" id="{E8E526EE-DCF8-A116-8436-EB2CA95BD1CA}"/>
                </a:ext>
              </a:extLst>
            </p:cNvPr>
            <p:cNvCxnSpPr>
              <a:cxnSpLocks/>
            </p:cNvCxnSpPr>
            <p:nvPr/>
          </p:nvCxnSpPr>
          <p:spPr>
            <a:xfrm flipH="1">
              <a:off x="5408383" y="2660665"/>
              <a:ext cx="146787" cy="102782"/>
            </a:xfrm>
            <a:prstGeom prst="line">
              <a:avLst/>
            </a:prstGeom>
            <a:noFill/>
            <a:ln w="12700" cap="rnd" cmpd="sng" algn="ctr">
              <a:gradFill>
                <a:gsLst>
                  <a:gs pos="0">
                    <a:srgbClr val="25A6FC"/>
                  </a:gs>
                  <a:gs pos="100000">
                    <a:srgbClr val="02F8FF"/>
                  </a:gs>
                </a:gsLst>
                <a:lin ang="5400000" scaled="1"/>
              </a:gradFill>
              <a:prstDash val="solid"/>
              <a:round/>
            </a:ln>
            <a:effectLst/>
          </p:spPr>
        </p:cxnSp>
        <p:cxnSp>
          <p:nvCxnSpPr>
            <p:cNvPr id="13" name="直接连接符 50">
              <a:extLst>
                <a:ext uri="{FF2B5EF4-FFF2-40B4-BE49-F238E27FC236}">
                  <a16:creationId xmlns:a16="http://schemas.microsoft.com/office/drawing/2014/main" id="{B0A47304-50FB-3839-E238-A9814A3B73A7}"/>
                </a:ext>
              </a:extLst>
            </p:cNvPr>
            <p:cNvCxnSpPr>
              <a:cxnSpLocks/>
            </p:cNvCxnSpPr>
            <p:nvPr/>
          </p:nvCxnSpPr>
          <p:spPr>
            <a:xfrm flipH="1">
              <a:off x="5553237" y="2660673"/>
              <a:ext cx="146787" cy="102782"/>
            </a:xfrm>
            <a:prstGeom prst="line">
              <a:avLst/>
            </a:prstGeom>
            <a:noFill/>
            <a:ln w="12700" cap="rnd" cmpd="sng" algn="ctr">
              <a:gradFill>
                <a:gsLst>
                  <a:gs pos="0">
                    <a:srgbClr val="25A6FC"/>
                  </a:gs>
                  <a:gs pos="100000">
                    <a:srgbClr val="02F8FF"/>
                  </a:gs>
                </a:gsLst>
                <a:lin ang="5400000" scaled="1"/>
              </a:gradFill>
              <a:prstDash val="solid"/>
              <a:round/>
            </a:ln>
            <a:effectLst/>
          </p:spPr>
        </p:cxnSp>
      </p:grpSp>
      <p:grpSp>
        <p:nvGrpSpPr>
          <p:cNvPr id="14" name="组合 51">
            <a:extLst>
              <a:ext uri="{FF2B5EF4-FFF2-40B4-BE49-F238E27FC236}">
                <a16:creationId xmlns:a16="http://schemas.microsoft.com/office/drawing/2014/main" id="{81F1BCEF-DE39-7DD4-CE06-5C45387E4BA0}"/>
              </a:ext>
            </a:extLst>
          </p:cNvPr>
          <p:cNvGrpSpPr/>
          <p:nvPr/>
        </p:nvGrpSpPr>
        <p:grpSpPr>
          <a:xfrm flipH="1" flipV="1">
            <a:off x="5865796" y="106131"/>
            <a:ext cx="1512168" cy="155563"/>
            <a:chOff x="3125536" y="2388544"/>
            <a:chExt cx="2098983" cy="241126"/>
          </a:xfrm>
        </p:grpSpPr>
        <p:cxnSp>
          <p:nvCxnSpPr>
            <p:cNvPr id="15" name="直接连接符 52">
              <a:extLst>
                <a:ext uri="{FF2B5EF4-FFF2-40B4-BE49-F238E27FC236}">
                  <a16:creationId xmlns:a16="http://schemas.microsoft.com/office/drawing/2014/main" id="{7F40FDEA-2880-F30D-1DF3-0F9CC8308822}"/>
                </a:ext>
              </a:extLst>
            </p:cNvPr>
            <p:cNvCxnSpPr>
              <a:cxnSpLocks/>
              <a:stCxn id="18" idx="6"/>
            </p:cNvCxnSpPr>
            <p:nvPr/>
          </p:nvCxnSpPr>
          <p:spPr>
            <a:xfrm>
              <a:off x="3214436" y="2432994"/>
              <a:ext cx="372198" cy="14370"/>
            </a:xfrm>
            <a:prstGeom prst="line">
              <a:avLst/>
            </a:prstGeom>
            <a:noFill/>
            <a:ln w="12700" cap="rnd" cmpd="sng" algn="ctr">
              <a:gradFill flip="none" rotWithShape="1">
                <a:gsLst>
                  <a:gs pos="0">
                    <a:srgbClr val="25A6FC"/>
                  </a:gs>
                  <a:gs pos="100000">
                    <a:srgbClr val="02F8FF"/>
                  </a:gs>
                </a:gsLst>
                <a:lin ang="0" scaled="1"/>
                <a:tileRect/>
              </a:gradFill>
              <a:prstDash val="solid"/>
              <a:round/>
            </a:ln>
            <a:effectLst/>
          </p:spPr>
        </p:cxnSp>
        <p:cxnSp>
          <p:nvCxnSpPr>
            <p:cNvPr id="16" name="直接连接符 53">
              <a:extLst>
                <a:ext uri="{FF2B5EF4-FFF2-40B4-BE49-F238E27FC236}">
                  <a16:creationId xmlns:a16="http://schemas.microsoft.com/office/drawing/2014/main" id="{6B67796D-03A8-194A-C1AB-B70400AAC14A}"/>
                </a:ext>
              </a:extLst>
            </p:cNvPr>
            <p:cNvCxnSpPr>
              <a:cxnSpLocks/>
            </p:cNvCxnSpPr>
            <p:nvPr/>
          </p:nvCxnSpPr>
          <p:spPr>
            <a:xfrm>
              <a:off x="3763470" y="2576304"/>
              <a:ext cx="832330" cy="0"/>
            </a:xfrm>
            <a:prstGeom prst="line">
              <a:avLst/>
            </a:prstGeom>
            <a:noFill/>
            <a:ln w="12700" cap="rnd" cmpd="sng" algn="ctr">
              <a:gradFill flip="none" rotWithShape="1">
                <a:gsLst>
                  <a:gs pos="0">
                    <a:srgbClr val="25A6FC"/>
                  </a:gs>
                  <a:gs pos="100000">
                    <a:srgbClr val="02F8FF"/>
                  </a:gs>
                </a:gsLst>
                <a:lin ang="0" scaled="1"/>
                <a:tileRect/>
              </a:gradFill>
              <a:prstDash val="solid"/>
              <a:round/>
            </a:ln>
            <a:effectLst/>
          </p:spPr>
        </p:cxnSp>
        <p:cxnSp>
          <p:nvCxnSpPr>
            <p:cNvPr id="17" name="直接连接符 54">
              <a:extLst>
                <a:ext uri="{FF2B5EF4-FFF2-40B4-BE49-F238E27FC236}">
                  <a16:creationId xmlns:a16="http://schemas.microsoft.com/office/drawing/2014/main" id="{389F62C7-3E22-E3F6-CCA1-50687EEB7D91}"/>
                </a:ext>
              </a:extLst>
            </p:cNvPr>
            <p:cNvCxnSpPr>
              <a:cxnSpLocks/>
            </p:cNvCxnSpPr>
            <p:nvPr/>
          </p:nvCxnSpPr>
          <p:spPr>
            <a:xfrm>
              <a:off x="3586631" y="2447367"/>
              <a:ext cx="176840" cy="123824"/>
            </a:xfrm>
            <a:prstGeom prst="line">
              <a:avLst/>
            </a:prstGeom>
            <a:noFill/>
            <a:ln w="12700" cap="rnd" cmpd="sng" algn="ctr">
              <a:gradFill flip="none" rotWithShape="1">
                <a:gsLst>
                  <a:gs pos="0">
                    <a:srgbClr val="25A6FC"/>
                  </a:gs>
                  <a:gs pos="100000">
                    <a:srgbClr val="02F8FF"/>
                  </a:gs>
                </a:gsLst>
                <a:lin ang="10800000" scaled="1"/>
                <a:tileRect/>
              </a:gradFill>
              <a:prstDash val="solid"/>
              <a:round/>
            </a:ln>
            <a:effectLst/>
          </p:spPr>
        </p:cxnSp>
        <p:sp>
          <p:nvSpPr>
            <p:cNvPr id="18" name="椭圆 55">
              <a:extLst>
                <a:ext uri="{FF2B5EF4-FFF2-40B4-BE49-F238E27FC236}">
                  <a16:creationId xmlns:a16="http://schemas.microsoft.com/office/drawing/2014/main" id="{CF480918-DA5F-23B9-DE9D-C1B7F5AD0E47}"/>
                </a:ext>
              </a:extLst>
            </p:cNvPr>
            <p:cNvSpPr/>
            <p:nvPr/>
          </p:nvSpPr>
          <p:spPr>
            <a:xfrm>
              <a:off x="3125536" y="2388544"/>
              <a:ext cx="88900" cy="88900"/>
            </a:xfrm>
            <a:prstGeom prst="ellipse">
              <a:avLst/>
            </a:prstGeom>
            <a:noFill/>
            <a:ln w="12700" cap="flat" cmpd="sng" algn="ctr">
              <a:solidFill>
                <a:srgbClr val="25A6FC"/>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9" name="椭圆 56">
              <a:extLst>
                <a:ext uri="{FF2B5EF4-FFF2-40B4-BE49-F238E27FC236}">
                  <a16:creationId xmlns:a16="http://schemas.microsoft.com/office/drawing/2014/main" id="{B0A22DB0-0B8C-1BA3-207E-F70112DEFF9F}"/>
                </a:ext>
              </a:extLst>
            </p:cNvPr>
            <p:cNvSpPr/>
            <p:nvPr/>
          </p:nvSpPr>
          <p:spPr>
            <a:xfrm>
              <a:off x="4596817" y="2531854"/>
              <a:ext cx="88900" cy="88900"/>
            </a:xfrm>
            <a:prstGeom prst="ellipse">
              <a:avLst/>
            </a:prstGeom>
            <a:noFill/>
            <a:ln w="12700" cap="flat" cmpd="sng" algn="ctr">
              <a:solidFill>
                <a:srgbClr val="02F8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cs typeface="+mn-cs"/>
              </a:endParaRPr>
            </a:p>
          </p:txBody>
        </p:sp>
        <p:cxnSp>
          <p:nvCxnSpPr>
            <p:cNvPr id="20" name="直接连接符 57">
              <a:extLst>
                <a:ext uri="{FF2B5EF4-FFF2-40B4-BE49-F238E27FC236}">
                  <a16:creationId xmlns:a16="http://schemas.microsoft.com/office/drawing/2014/main" id="{632CA29D-C5E6-8BFF-ADB4-B2FFB4C17889}"/>
                </a:ext>
              </a:extLst>
            </p:cNvPr>
            <p:cNvCxnSpPr>
              <a:cxnSpLocks/>
            </p:cNvCxnSpPr>
            <p:nvPr/>
          </p:nvCxnSpPr>
          <p:spPr>
            <a:xfrm flipH="1">
              <a:off x="4799987" y="2526888"/>
              <a:ext cx="146786" cy="102782"/>
            </a:xfrm>
            <a:prstGeom prst="line">
              <a:avLst/>
            </a:prstGeom>
            <a:noFill/>
            <a:ln w="12700" cap="rnd" cmpd="sng" algn="ctr">
              <a:gradFill>
                <a:gsLst>
                  <a:gs pos="0">
                    <a:srgbClr val="25A6FC"/>
                  </a:gs>
                  <a:gs pos="100000">
                    <a:srgbClr val="02F8FF"/>
                  </a:gs>
                </a:gsLst>
                <a:lin ang="5400000" scaled="1"/>
              </a:gradFill>
              <a:prstDash val="solid"/>
              <a:round/>
            </a:ln>
            <a:effectLst/>
          </p:spPr>
        </p:cxnSp>
        <p:cxnSp>
          <p:nvCxnSpPr>
            <p:cNvPr id="21" name="直接连接符 58">
              <a:extLst>
                <a:ext uri="{FF2B5EF4-FFF2-40B4-BE49-F238E27FC236}">
                  <a16:creationId xmlns:a16="http://schemas.microsoft.com/office/drawing/2014/main" id="{62552C6A-5A46-3AB7-80B1-3FA7A94A4B44}"/>
                </a:ext>
              </a:extLst>
            </p:cNvPr>
            <p:cNvCxnSpPr>
              <a:cxnSpLocks/>
            </p:cNvCxnSpPr>
            <p:nvPr/>
          </p:nvCxnSpPr>
          <p:spPr>
            <a:xfrm flipH="1">
              <a:off x="4932878" y="2526888"/>
              <a:ext cx="146786" cy="102782"/>
            </a:xfrm>
            <a:prstGeom prst="line">
              <a:avLst/>
            </a:prstGeom>
            <a:noFill/>
            <a:ln w="12700" cap="rnd" cmpd="sng" algn="ctr">
              <a:gradFill>
                <a:gsLst>
                  <a:gs pos="0">
                    <a:srgbClr val="25A6FC"/>
                  </a:gs>
                  <a:gs pos="100000">
                    <a:srgbClr val="02F8FF"/>
                  </a:gs>
                </a:gsLst>
                <a:lin ang="5400000" scaled="1"/>
              </a:gradFill>
              <a:prstDash val="solid"/>
              <a:round/>
            </a:ln>
            <a:effectLst/>
          </p:spPr>
        </p:cxnSp>
        <p:cxnSp>
          <p:nvCxnSpPr>
            <p:cNvPr id="22" name="直接连接符 59">
              <a:extLst>
                <a:ext uri="{FF2B5EF4-FFF2-40B4-BE49-F238E27FC236}">
                  <a16:creationId xmlns:a16="http://schemas.microsoft.com/office/drawing/2014/main" id="{273C56A1-C154-0BDA-EE8B-0D01FAD14DF5}"/>
                </a:ext>
              </a:extLst>
            </p:cNvPr>
            <p:cNvCxnSpPr>
              <a:cxnSpLocks/>
            </p:cNvCxnSpPr>
            <p:nvPr/>
          </p:nvCxnSpPr>
          <p:spPr>
            <a:xfrm flipH="1">
              <a:off x="5077733" y="2526888"/>
              <a:ext cx="146786" cy="102782"/>
            </a:xfrm>
            <a:prstGeom prst="line">
              <a:avLst/>
            </a:prstGeom>
            <a:noFill/>
            <a:ln w="12700" cap="rnd" cmpd="sng" algn="ctr">
              <a:gradFill>
                <a:gsLst>
                  <a:gs pos="0">
                    <a:srgbClr val="25A6FC"/>
                  </a:gs>
                  <a:gs pos="100000">
                    <a:srgbClr val="02F8FF"/>
                  </a:gs>
                </a:gsLst>
                <a:lin ang="5400000" scaled="1"/>
              </a:gradFill>
              <a:prstDash val="solid"/>
              <a:round/>
            </a:ln>
            <a:effectLst/>
          </p:spPr>
        </p:cxnSp>
      </p:grpSp>
      <p:grpSp>
        <p:nvGrpSpPr>
          <p:cNvPr id="24" name="Group 23">
            <a:extLst>
              <a:ext uri="{FF2B5EF4-FFF2-40B4-BE49-F238E27FC236}">
                <a16:creationId xmlns:a16="http://schemas.microsoft.com/office/drawing/2014/main" id="{ED6CDE08-A6CC-4537-9A01-2F5A2DA7E4B8}"/>
              </a:ext>
            </a:extLst>
          </p:cNvPr>
          <p:cNvGrpSpPr/>
          <p:nvPr/>
        </p:nvGrpSpPr>
        <p:grpSpPr>
          <a:xfrm>
            <a:off x="251520" y="984630"/>
            <a:ext cx="9298066" cy="4090533"/>
            <a:chOff x="323528" y="1052968"/>
            <a:chExt cx="9298066" cy="4090533"/>
          </a:xfrm>
        </p:grpSpPr>
        <p:grpSp>
          <p:nvGrpSpPr>
            <p:cNvPr id="50" name="Group 49">
              <a:extLst>
                <a:ext uri="{FF2B5EF4-FFF2-40B4-BE49-F238E27FC236}">
                  <a16:creationId xmlns:a16="http://schemas.microsoft.com/office/drawing/2014/main" id="{5792517B-64A7-6248-C23E-BF0AFE0CFEC4}"/>
                </a:ext>
              </a:extLst>
            </p:cNvPr>
            <p:cNvGrpSpPr/>
            <p:nvPr/>
          </p:nvGrpSpPr>
          <p:grpSpPr>
            <a:xfrm>
              <a:off x="323528" y="1052968"/>
              <a:ext cx="8762606" cy="4090533"/>
              <a:chOff x="2137560" y="1539454"/>
              <a:chExt cx="9894028" cy="4550627"/>
            </a:xfrm>
          </p:grpSpPr>
          <p:grpSp>
            <p:nvGrpSpPr>
              <p:cNvPr id="53" name="Group 52">
                <a:extLst>
                  <a:ext uri="{FF2B5EF4-FFF2-40B4-BE49-F238E27FC236}">
                    <a16:creationId xmlns:a16="http://schemas.microsoft.com/office/drawing/2014/main" id="{6BCC0D2D-75F6-0800-D616-F95850067380}"/>
                  </a:ext>
                </a:extLst>
              </p:cNvPr>
              <p:cNvGrpSpPr/>
              <p:nvPr/>
            </p:nvGrpSpPr>
            <p:grpSpPr>
              <a:xfrm>
                <a:off x="2137560" y="1539454"/>
                <a:ext cx="9610776" cy="4550627"/>
                <a:chOff x="715460" y="1287679"/>
                <a:chExt cx="12152472" cy="5570321"/>
              </a:xfrm>
            </p:grpSpPr>
            <p:sp>
              <p:nvSpPr>
                <p:cNvPr id="56" name="Shape">
                  <a:extLst>
                    <a:ext uri="{FF2B5EF4-FFF2-40B4-BE49-F238E27FC236}">
                      <a16:creationId xmlns:a16="http://schemas.microsoft.com/office/drawing/2014/main" id="{37A6A095-A56E-AF87-FE31-67F71A9B6A94}"/>
                    </a:ext>
                  </a:extLst>
                </p:cNvPr>
                <p:cNvSpPr/>
                <p:nvPr/>
              </p:nvSpPr>
              <p:spPr>
                <a:xfrm>
                  <a:off x="3777093" y="6278873"/>
                  <a:ext cx="547903" cy="487517"/>
                </a:xfrm>
                <a:custGeom>
                  <a:avLst/>
                  <a:gdLst/>
                  <a:ahLst/>
                  <a:cxnLst>
                    <a:cxn ang="0">
                      <a:pos x="wd2" y="hd2"/>
                    </a:cxn>
                    <a:cxn ang="5400000">
                      <a:pos x="wd2" y="hd2"/>
                    </a:cxn>
                    <a:cxn ang="10800000">
                      <a:pos x="wd2" y="hd2"/>
                    </a:cxn>
                    <a:cxn ang="16200000">
                      <a:pos x="wd2" y="hd2"/>
                    </a:cxn>
                  </a:cxnLst>
                  <a:rect l="0" t="0" r="r" b="b"/>
                  <a:pathLst>
                    <a:path w="21159" h="21600" extrusionOk="0">
                      <a:moveTo>
                        <a:pt x="13399" y="0"/>
                      </a:moveTo>
                      <a:lnTo>
                        <a:pt x="7761" y="0"/>
                      </a:lnTo>
                      <a:cubicBezTo>
                        <a:pt x="5999" y="0"/>
                        <a:pt x="4365" y="1031"/>
                        <a:pt x="3484" y="2716"/>
                      </a:cubicBezTo>
                      <a:lnTo>
                        <a:pt x="661" y="8084"/>
                      </a:lnTo>
                      <a:cubicBezTo>
                        <a:pt x="-220" y="9761"/>
                        <a:pt x="-220" y="11831"/>
                        <a:pt x="661" y="13516"/>
                      </a:cubicBezTo>
                      <a:lnTo>
                        <a:pt x="3484" y="18884"/>
                      </a:lnTo>
                      <a:cubicBezTo>
                        <a:pt x="4365" y="20561"/>
                        <a:pt x="5999" y="21600"/>
                        <a:pt x="7761" y="21600"/>
                      </a:cubicBezTo>
                      <a:lnTo>
                        <a:pt x="13399" y="21600"/>
                      </a:lnTo>
                      <a:cubicBezTo>
                        <a:pt x="15161" y="21600"/>
                        <a:pt x="16795" y="20569"/>
                        <a:pt x="17676" y="18884"/>
                      </a:cubicBezTo>
                      <a:lnTo>
                        <a:pt x="20499" y="13516"/>
                      </a:lnTo>
                      <a:cubicBezTo>
                        <a:pt x="21380" y="11839"/>
                        <a:pt x="21380" y="9769"/>
                        <a:pt x="20499" y="8084"/>
                      </a:cubicBezTo>
                      <a:lnTo>
                        <a:pt x="17676" y="2716"/>
                      </a:lnTo>
                      <a:cubicBezTo>
                        <a:pt x="16795" y="1031"/>
                        <a:pt x="15161" y="0"/>
                        <a:pt x="13399" y="0"/>
                      </a:cubicBezTo>
                      <a:close/>
                    </a:path>
                  </a:pathLst>
                </a:custGeom>
                <a:solidFill>
                  <a:srgbClr val="FFC000"/>
                </a:solidFill>
                <a:ln w="12700">
                  <a:miter lim="400000"/>
                </a:ln>
                <a:effectLst>
                  <a:outerShdw blurRad="50800" dist="38100" dir="2700000" algn="tl" rotWithShape="0">
                    <a:prstClr val="black">
                      <a:alpha val="40000"/>
                    </a:prstClr>
                  </a:outerShdw>
                </a:effectLst>
              </p:spPr>
              <p:txBody>
                <a:bodyPr lIns="28575" tIns="28575" rIns="274320" bIns="28575" anchor="t"/>
                <a:lstStyle/>
                <a:p>
                  <a:pPr marL="0" marR="0" lvl="0" indent="0" algn="r" defTabSz="6858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1"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Calibri" panose="020F0502020204030204"/>
                  </a:endParaRPr>
                </a:p>
              </p:txBody>
            </p:sp>
            <p:sp>
              <p:nvSpPr>
                <p:cNvPr id="57" name="Shape">
                  <a:extLst>
                    <a:ext uri="{FF2B5EF4-FFF2-40B4-BE49-F238E27FC236}">
                      <a16:creationId xmlns:a16="http://schemas.microsoft.com/office/drawing/2014/main" id="{74A14468-626B-08E7-4A06-B34C6883E083}"/>
                    </a:ext>
                  </a:extLst>
                </p:cNvPr>
                <p:cNvSpPr/>
                <p:nvPr/>
              </p:nvSpPr>
              <p:spPr>
                <a:xfrm>
                  <a:off x="2589328" y="4405022"/>
                  <a:ext cx="3213688" cy="2452978"/>
                </a:xfrm>
                <a:custGeom>
                  <a:avLst/>
                  <a:gdLst/>
                  <a:ahLst/>
                  <a:cxnLst>
                    <a:cxn ang="0">
                      <a:pos x="wd2" y="hd2"/>
                    </a:cxn>
                    <a:cxn ang="5400000">
                      <a:pos x="wd2" y="hd2"/>
                    </a:cxn>
                    <a:cxn ang="10800000">
                      <a:pos x="wd2" y="hd2"/>
                    </a:cxn>
                    <a:cxn ang="16200000">
                      <a:pos x="wd2" y="hd2"/>
                    </a:cxn>
                  </a:cxnLst>
                  <a:rect l="0" t="0" r="r" b="b"/>
                  <a:pathLst>
                    <a:path w="21278" h="21600" extrusionOk="0">
                      <a:moveTo>
                        <a:pt x="2588" y="3154"/>
                      </a:moveTo>
                      <a:lnTo>
                        <a:pt x="634" y="7653"/>
                      </a:lnTo>
                      <a:cubicBezTo>
                        <a:pt x="-211" y="9603"/>
                        <a:pt x="-211" y="12003"/>
                        <a:pt x="634" y="13953"/>
                      </a:cubicBezTo>
                      <a:lnTo>
                        <a:pt x="3954" y="21600"/>
                      </a:lnTo>
                      <a:lnTo>
                        <a:pt x="5179" y="21600"/>
                      </a:lnTo>
                      <a:lnTo>
                        <a:pt x="3084" y="16772"/>
                      </a:lnTo>
                      <a:cubicBezTo>
                        <a:pt x="2239" y="14823"/>
                        <a:pt x="2239" y="12422"/>
                        <a:pt x="3084" y="10473"/>
                      </a:cubicBezTo>
                      <a:lnTo>
                        <a:pt x="3813" y="8795"/>
                      </a:lnTo>
                      <a:cubicBezTo>
                        <a:pt x="4658" y="6846"/>
                        <a:pt x="6222" y="5644"/>
                        <a:pt x="7915" y="5644"/>
                      </a:cubicBezTo>
                      <a:lnTo>
                        <a:pt x="17021" y="5644"/>
                      </a:lnTo>
                      <a:cubicBezTo>
                        <a:pt x="18966" y="5644"/>
                        <a:pt x="20676" y="3934"/>
                        <a:pt x="21216" y="1447"/>
                      </a:cubicBezTo>
                      <a:lnTo>
                        <a:pt x="21247" y="1300"/>
                      </a:lnTo>
                      <a:cubicBezTo>
                        <a:pt x="21389" y="649"/>
                        <a:pt x="21020" y="0"/>
                        <a:pt x="20512" y="0"/>
                      </a:cubicBezTo>
                      <a:lnTo>
                        <a:pt x="6690" y="0"/>
                      </a:lnTo>
                      <a:cubicBezTo>
                        <a:pt x="4997" y="3"/>
                        <a:pt x="3433" y="1205"/>
                        <a:pt x="2588" y="3154"/>
                      </a:cubicBezTo>
                      <a:close/>
                    </a:path>
                  </a:pathLst>
                </a:custGeom>
                <a:solidFill>
                  <a:srgbClr val="0070C0"/>
                </a:solidFill>
                <a:ln w="12700">
                  <a:miter lim="400000"/>
                </a:ln>
                <a:effectLst>
                  <a:outerShdw blurRad="50800" dist="38100" dir="2700000" algn="tl" rotWithShape="0">
                    <a:prstClr val="black">
                      <a:alpha val="40000"/>
                    </a:prstClr>
                  </a:outerShdw>
                </a:effectLst>
              </p:spPr>
              <p:txBody>
                <a:bodyPr lIns="28575" tIns="0" rIns="274320" bIns="28575" anchor="t"/>
                <a:lstStyle/>
                <a:p>
                  <a:pPr marL="0" marR="0" lvl="0" indent="0" algn="r" defTabSz="685800" eaLnBrk="1" fontAlgn="auto" latinLnBrk="0" hangingPunct="1">
                    <a:lnSpc>
                      <a:spcPct val="100000"/>
                    </a:lnSpc>
                    <a:spcBef>
                      <a:spcPts val="0"/>
                    </a:spcBef>
                    <a:spcAft>
                      <a:spcPts val="0"/>
                    </a:spcAft>
                    <a:buClrTx/>
                    <a:buSzTx/>
                    <a:buFontTx/>
                    <a:buNone/>
                    <a:tabLst/>
                    <a:defRPr sz="3000">
                      <a:solidFill>
                        <a:srgbClr val="FFFFFF"/>
                      </a:solidFill>
                    </a:defRPr>
                  </a:pPr>
                  <a:r>
                    <a:rPr kumimoji="0" lang="en-US" sz="2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alibri" panose="020F0502020204030204"/>
                    </a:rPr>
                    <a:t>05</a:t>
                  </a:r>
                  <a:endParaRPr kumimoji="0" sz="30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alibri" panose="020F0502020204030204"/>
                  </a:endParaRPr>
                </a:p>
              </p:txBody>
            </p:sp>
            <p:sp>
              <p:nvSpPr>
                <p:cNvPr id="61" name="Shape">
                  <a:extLst>
                    <a:ext uri="{FF2B5EF4-FFF2-40B4-BE49-F238E27FC236}">
                      <a16:creationId xmlns:a16="http://schemas.microsoft.com/office/drawing/2014/main" id="{5264AB00-AB85-C1C5-D975-135C1CC90977}"/>
                    </a:ext>
                  </a:extLst>
                </p:cNvPr>
                <p:cNvSpPr/>
                <p:nvPr/>
              </p:nvSpPr>
              <p:spPr>
                <a:xfrm>
                  <a:off x="2134562" y="3670320"/>
                  <a:ext cx="4157022" cy="3187680"/>
                </a:xfrm>
                <a:custGeom>
                  <a:avLst/>
                  <a:gdLst/>
                  <a:ahLst/>
                  <a:cxnLst>
                    <a:cxn ang="0">
                      <a:pos x="wd2" y="hd2"/>
                    </a:cxn>
                    <a:cxn ang="5400000">
                      <a:pos x="wd2" y="hd2"/>
                    </a:cxn>
                    <a:cxn ang="10800000">
                      <a:pos x="wd2" y="hd2"/>
                    </a:cxn>
                    <a:cxn ang="16200000">
                      <a:pos x="wd2" y="hd2"/>
                    </a:cxn>
                  </a:cxnLst>
                  <a:rect l="0" t="0" r="r" b="b"/>
                  <a:pathLst>
                    <a:path w="21344" h="21600" extrusionOk="0">
                      <a:moveTo>
                        <a:pt x="3034" y="2517"/>
                      </a:moveTo>
                      <a:lnTo>
                        <a:pt x="510" y="8289"/>
                      </a:lnTo>
                      <a:cubicBezTo>
                        <a:pt x="-170" y="9844"/>
                        <a:pt x="-170" y="11760"/>
                        <a:pt x="510" y="13316"/>
                      </a:cubicBezTo>
                      <a:lnTo>
                        <a:pt x="4134" y="21600"/>
                      </a:lnTo>
                      <a:lnTo>
                        <a:pt x="5070" y="21600"/>
                      </a:lnTo>
                      <a:lnTo>
                        <a:pt x="2380" y="15453"/>
                      </a:lnTo>
                      <a:cubicBezTo>
                        <a:pt x="1700" y="13898"/>
                        <a:pt x="1700" y="11981"/>
                        <a:pt x="2380" y="10426"/>
                      </a:cubicBezTo>
                      <a:lnTo>
                        <a:pt x="3970" y="6794"/>
                      </a:lnTo>
                      <a:cubicBezTo>
                        <a:pt x="4650" y="5238"/>
                        <a:pt x="5909" y="4279"/>
                        <a:pt x="7270" y="4279"/>
                      </a:cubicBezTo>
                      <a:lnTo>
                        <a:pt x="18057" y="4279"/>
                      </a:lnTo>
                      <a:cubicBezTo>
                        <a:pt x="19565" y="4279"/>
                        <a:pt x="20891" y="2963"/>
                        <a:pt x="21310" y="1049"/>
                      </a:cubicBezTo>
                      <a:lnTo>
                        <a:pt x="21320" y="1001"/>
                      </a:lnTo>
                      <a:cubicBezTo>
                        <a:pt x="21430" y="499"/>
                        <a:pt x="21144" y="0"/>
                        <a:pt x="20750" y="0"/>
                      </a:cubicBezTo>
                      <a:lnTo>
                        <a:pt x="6334" y="0"/>
                      </a:lnTo>
                      <a:cubicBezTo>
                        <a:pt x="4972" y="2"/>
                        <a:pt x="3716" y="962"/>
                        <a:pt x="3034" y="2517"/>
                      </a:cubicBezTo>
                      <a:close/>
                    </a:path>
                  </a:pathLst>
                </a:custGeom>
                <a:solidFill>
                  <a:srgbClr val="ED7D31">
                    <a:lumMod val="50000"/>
                  </a:srgbClr>
                </a:solidFill>
                <a:ln w="12700">
                  <a:miter lim="400000"/>
                </a:ln>
                <a:effectLst>
                  <a:outerShdw blurRad="50800" dist="38100" dir="2700000" algn="tl" rotWithShape="0">
                    <a:prstClr val="black">
                      <a:alpha val="40000"/>
                    </a:prstClr>
                  </a:outerShdw>
                </a:effectLst>
              </p:spPr>
              <p:txBody>
                <a:bodyPr lIns="28575" tIns="0" rIns="274320" bIns="28575" anchor="t"/>
                <a:lstStyle/>
                <a:p>
                  <a:pPr marL="0" marR="0" lvl="0" indent="0" algn="r" defTabSz="685800" eaLnBrk="1" fontAlgn="auto" latinLnBrk="0" hangingPunct="1">
                    <a:lnSpc>
                      <a:spcPct val="100000"/>
                    </a:lnSpc>
                    <a:spcBef>
                      <a:spcPts val="0"/>
                    </a:spcBef>
                    <a:spcAft>
                      <a:spcPts val="0"/>
                    </a:spcAft>
                    <a:buClrTx/>
                    <a:buSzTx/>
                    <a:buFontTx/>
                    <a:buNone/>
                    <a:tabLst/>
                    <a:defRPr sz="3000">
                      <a:solidFill>
                        <a:srgbClr val="FFFFFF"/>
                      </a:solidFill>
                    </a:defRPr>
                  </a:pPr>
                  <a:r>
                    <a:rPr kumimoji="0" lang="en-US" sz="2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alibri" panose="020F0502020204030204"/>
                    </a:rPr>
                    <a:t>04</a:t>
                  </a:r>
                  <a:endParaRPr kumimoji="0" sz="30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alibri" panose="020F0502020204030204"/>
                  </a:endParaRPr>
                </a:p>
              </p:txBody>
            </p:sp>
            <p:sp>
              <p:nvSpPr>
                <p:cNvPr id="62" name="Shape">
                  <a:extLst>
                    <a:ext uri="{FF2B5EF4-FFF2-40B4-BE49-F238E27FC236}">
                      <a16:creationId xmlns:a16="http://schemas.microsoft.com/office/drawing/2014/main" id="{6A23737E-17A2-F3A3-4EDA-AAB50F8B3DA6}"/>
                    </a:ext>
                  </a:extLst>
                </p:cNvPr>
                <p:cNvSpPr/>
                <p:nvPr/>
              </p:nvSpPr>
              <p:spPr>
                <a:xfrm>
                  <a:off x="1679799" y="2907094"/>
                  <a:ext cx="5173011" cy="3950906"/>
                </a:xfrm>
                <a:custGeom>
                  <a:avLst/>
                  <a:gdLst/>
                  <a:ahLst/>
                  <a:cxnLst>
                    <a:cxn ang="0">
                      <a:pos x="wd2" y="hd2"/>
                    </a:cxn>
                    <a:cxn ang="5400000">
                      <a:pos x="wd2" y="hd2"/>
                    </a:cxn>
                    <a:cxn ang="10800000">
                      <a:pos x="wd2" y="hd2"/>
                    </a:cxn>
                    <a:cxn ang="16200000">
                      <a:pos x="wd2" y="hd2"/>
                    </a:cxn>
                  </a:cxnLst>
                  <a:rect l="0" t="0" r="r" b="b"/>
                  <a:pathLst>
                    <a:path w="21381" h="21600" extrusionOk="0">
                      <a:moveTo>
                        <a:pt x="3223" y="2226"/>
                      </a:moveTo>
                      <a:lnTo>
                        <a:pt x="451" y="8579"/>
                      </a:lnTo>
                      <a:cubicBezTo>
                        <a:pt x="-150" y="9955"/>
                        <a:pt x="-150" y="11649"/>
                        <a:pt x="451" y="13025"/>
                      </a:cubicBezTo>
                      <a:lnTo>
                        <a:pt x="4194" y="21600"/>
                      </a:lnTo>
                      <a:lnTo>
                        <a:pt x="4949" y="21600"/>
                      </a:lnTo>
                      <a:lnTo>
                        <a:pt x="1960" y="14753"/>
                      </a:lnTo>
                      <a:cubicBezTo>
                        <a:pt x="1360" y="13377"/>
                        <a:pt x="1360" y="11683"/>
                        <a:pt x="1960" y="10307"/>
                      </a:cubicBezTo>
                      <a:lnTo>
                        <a:pt x="3980" y="5682"/>
                      </a:lnTo>
                      <a:cubicBezTo>
                        <a:pt x="4580" y="4306"/>
                        <a:pt x="5689" y="3458"/>
                        <a:pt x="6890" y="3458"/>
                      </a:cubicBezTo>
                      <a:lnTo>
                        <a:pt x="18733" y="3458"/>
                      </a:lnTo>
                      <a:cubicBezTo>
                        <a:pt x="19947" y="3458"/>
                        <a:pt x="21015" y="2396"/>
                        <a:pt x="21352" y="852"/>
                      </a:cubicBezTo>
                      <a:lnTo>
                        <a:pt x="21362" y="807"/>
                      </a:lnTo>
                      <a:cubicBezTo>
                        <a:pt x="21450" y="403"/>
                        <a:pt x="21220" y="0"/>
                        <a:pt x="20903" y="0"/>
                      </a:cubicBezTo>
                      <a:lnTo>
                        <a:pt x="6134" y="0"/>
                      </a:lnTo>
                      <a:cubicBezTo>
                        <a:pt x="4933" y="4"/>
                        <a:pt x="3824" y="850"/>
                        <a:pt x="3223" y="2226"/>
                      </a:cubicBezTo>
                      <a:close/>
                    </a:path>
                  </a:pathLst>
                </a:custGeom>
                <a:solidFill>
                  <a:srgbClr val="70AD47">
                    <a:lumMod val="60000"/>
                    <a:lumOff val="40000"/>
                  </a:srgbClr>
                </a:solidFill>
                <a:ln w="12700">
                  <a:miter lim="400000"/>
                </a:ln>
                <a:effectLst>
                  <a:outerShdw blurRad="50800" dist="38100" dir="2700000" algn="tl" rotWithShape="0">
                    <a:prstClr val="black">
                      <a:alpha val="40000"/>
                    </a:prstClr>
                  </a:outerShdw>
                </a:effectLst>
              </p:spPr>
              <p:txBody>
                <a:bodyPr lIns="28575" tIns="0" rIns="274320" bIns="28575" anchor="t"/>
                <a:lstStyle/>
                <a:p>
                  <a:pPr marL="0" marR="0" lvl="0" indent="0" algn="r" defTabSz="685800" eaLnBrk="1" fontAlgn="auto" latinLnBrk="0" hangingPunct="1">
                    <a:lnSpc>
                      <a:spcPct val="100000"/>
                    </a:lnSpc>
                    <a:spcBef>
                      <a:spcPts val="0"/>
                    </a:spcBef>
                    <a:spcAft>
                      <a:spcPts val="0"/>
                    </a:spcAft>
                    <a:buClrTx/>
                    <a:buSzTx/>
                    <a:buFontTx/>
                    <a:buNone/>
                    <a:tabLst/>
                    <a:defRPr sz="3000">
                      <a:solidFill>
                        <a:srgbClr val="FFFFFF"/>
                      </a:solidFill>
                    </a:defRPr>
                  </a:pPr>
                  <a:r>
                    <a:rPr kumimoji="0" lang="en-US" sz="2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alibri" panose="020F0502020204030204"/>
                    </a:rPr>
                    <a:t>03</a:t>
                  </a:r>
                  <a:endParaRPr kumimoji="0" sz="30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alibri" panose="020F0502020204030204"/>
                  </a:endParaRPr>
                </a:p>
              </p:txBody>
            </p:sp>
            <p:sp>
              <p:nvSpPr>
                <p:cNvPr id="63" name="Shape">
                  <a:extLst>
                    <a:ext uri="{FF2B5EF4-FFF2-40B4-BE49-F238E27FC236}">
                      <a16:creationId xmlns:a16="http://schemas.microsoft.com/office/drawing/2014/main" id="{357F6C3B-77C4-DB2A-CA4C-D98E8F8865B7}"/>
                    </a:ext>
                  </a:extLst>
                </p:cNvPr>
                <p:cNvSpPr/>
                <p:nvPr/>
              </p:nvSpPr>
              <p:spPr>
                <a:xfrm>
                  <a:off x="1218780" y="2168655"/>
                  <a:ext cx="6146223" cy="4689345"/>
                </a:xfrm>
                <a:custGeom>
                  <a:avLst/>
                  <a:gdLst/>
                  <a:ahLst/>
                  <a:cxnLst>
                    <a:cxn ang="0">
                      <a:pos x="wd2" y="hd2"/>
                    </a:cxn>
                    <a:cxn ang="5400000">
                      <a:pos x="wd2" y="hd2"/>
                    </a:cxn>
                    <a:cxn ang="10800000">
                      <a:pos x="wd2" y="hd2"/>
                    </a:cxn>
                    <a:cxn ang="16200000">
                      <a:pos x="wd2" y="hd2"/>
                    </a:cxn>
                  </a:cxnLst>
                  <a:rect l="0" t="0" r="r" b="b"/>
                  <a:pathLst>
                    <a:path w="21425" h="21600" extrusionOk="0">
                      <a:moveTo>
                        <a:pt x="3562" y="1723"/>
                      </a:moveTo>
                      <a:lnTo>
                        <a:pt x="349" y="9078"/>
                      </a:lnTo>
                      <a:cubicBezTo>
                        <a:pt x="-117" y="10145"/>
                        <a:pt x="-117" y="11457"/>
                        <a:pt x="349" y="12523"/>
                      </a:cubicBezTo>
                      <a:lnTo>
                        <a:pt x="4315" y="21600"/>
                      </a:lnTo>
                      <a:lnTo>
                        <a:pt x="4945" y="21600"/>
                      </a:lnTo>
                      <a:lnTo>
                        <a:pt x="1609" y="13964"/>
                      </a:lnTo>
                      <a:cubicBezTo>
                        <a:pt x="1142" y="12897"/>
                        <a:pt x="1142" y="11585"/>
                        <a:pt x="1609" y="10519"/>
                      </a:cubicBezTo>
                      <a:lnTo>
                        <a:pt x="4192" y="4604"/>
                      </a:lnTo>
                      <a:cubicBezTo>
                        <a:pt x="4658" y="3537"/>
                        <a:pt x="5519" y="2882"/>
                        <a:pt x="6450" y="2882"/>
                      </a:cubicBezTo>
                      <a:lnTo>
                        <a:pt x="19199" y="2882"/>
                      </a:lnTo>
                      <a:cubicBezTo>
                        <a:pt x="20223" y="2882"/>
                        <a:pt x="21123" y="1988"/>
                        <a:pt x="21407" y="687"/>
                      </a:cubicBezTo>
                      <a:lnTo>
                        <a:pt x="21408" y="680"/>
                      </a:lnTo>
                      <a:cubicBezTo>
                        <a:pt x="21483" y="339"/>
                        <a:pt x="21289" y="0"/>
                        <a:pt x="21021" y="0"/>
                      </a:cubicBezTo>
                      <a:lnTo>
                        <a:pt x="5821" y="0"/>
                      </a:lnTo>
                      <a:cubicBezTo>
                        <a:pt x="4889" y="0"/>
                        <a:pt x="4029" y="657"/>
                        <a:pt x="3562" y="1723"/>
                      </a:cubicBezTo>
                      <a:close/>
                    </a:path>
                  </a:pathLst>
                </a:custGeom>
                <a:solidFill>
                  <a:srgbClr val="ED7D31">
                    <a:lumMod val="75000"/>
                  </a:srgbClr>
                </a:solidFill>
                <a:ln w="12700">
                  <a:miter lim="400000"/>
                </a:ln>
                <a:effectLst>
                  <a:outerShdw blurRad="50800" dist="38100" dir="2700000" algn="tl" rotWithShape="0">
                    <a:prstClr val="black">
                      <a:alpha val="40000"/>
                    </a:prstClr>
                  </a:outerShdw>
                </a:effectLst>
              </p:spPr>
              <p:txBody>
                <a:bodyPr lIns="28575" tIns="0" rIns="274320" bIns="28575" anchor="t"/>
                <a:lstStyle/>
                <a:p>
                  <a:pPr marL="0" marR="0" lvl="0" indent="0" algn="r" defTabSz="685800" eaLnBrk="1" fontAlgn="auto" latinLnBrk="0" hangingPunct="1">
                    <a:lnSpc>
                      <a:spcPct val="100000"/>
                    </a:lnSpc>
                    <a:spcBef>
                      <a:spcPts val="0"/>
                    </a:spcBef>
                    <a:spcAft>
                      <a:spcPts val="0"/>
                    </a:spcAft>
                    <a:buClrTx/>
                    <a:buSzTx/>
                    <a:buFontTx/>
                    <a:buNone/>
                    <a:tabLst/>
                    <a:defRPr sz="3000">
                      <a:solidFill>
                        <a:srgbClr val="FFFFFF"/>
                      </a:solidFill>
                    </a:defRPr>
                  </a:pPr>
                  <a:r>
                    <a:rPr kumimoji="0" lang="en-US" sz="2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alibri" panose="020F0502020204030204"/>
                    </a:rPr>
                    <a:t>02</a:t>
                  </a:r>
                  <a:endParaRPr kumimoji="0" sz="30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alibri" panose="020F0502020204030204"/>
                  </a:endParaRPr>
                </a:p>
              </p:txBody>
            </p:sp>
            <p:sp>
              <p:nvSpPr>
                <p:cNvPr id="65" name="TextBox 64">
                  <a:extLst>
                    <a:ext uri="{FF2B5EF4-FFF2-40B4-BE49-F238E27FC236}">
                      <a16:creationId xmlns:a16="http://schemas.microsoft.com/office/drawing/2014/main" id="{D3381F64-5AC0-040B-D932-1D42B6F82C51}"/>
                    </a:ext>
                  </a:extLst>
                </p:cNvPr>
                <p:cNvSpPr txBox="1"/>
                <p:nvPr/>
              </p:nvSpPr>
              <p:spPr>
                <a:xfrm>
                  <a:off x="6575512" y="3642504"/>
                  <a:ext cx="6292420" cy="502941"/>
                </a:xfrm>
                <a:prstGeom prst="rect">
                  <a:avLst/>
                </a:prstGeom>
                <a:noFill/>
              </p:spPr>
              <p:txBody>
                <a:bodyPr wrap="square" lIns="0" rtlCol="0" anchor="ctr">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ko-KR" sz="1800" b="1" i="0" u="none" strike="noStrike" kern="0" cap="none" spc="0" normalizeH="0" baseline="0" noProof="0" dirty="0">
                      <a:ln>
                        <a:noFill/>
                      </a:ln>
                      <a:solidFill>
                        <a:prstClr val="black"/>
                      </a:solidFill>
                      <a:effectLst/>
                      <a:uLnTx/>
                      <a:uFillTx/>
                      <a:latin typeface="-apple-system"/>
                      <a:ea typeface="맑은 고딕" panose="020B0503020000020004" pitchFamily="34" charset="-127"/>
                      <a:cs typeface="Times New Roman" panose="02020603050405020304" pitchFamily="18" charset="0"/>
                    </a:rPr>
                    <a:t>Test Results</a:t>
                  </a:r>
                </a:p>
              </p:txBody>
            </p:sp>
            <p:sp>
              <p:nvSpPr>
                <p:cNvPr id="66" name="Freeform: Shape 65">
                  <a:extLst>
                    <a:ext uri="{FF2B5EF4-FFF2-40B4-BE49-F238E27FC236}">
                      <a16:creationId xmlns:a16="http://schemas.microsoft.com/office/drawing/2014/main" id="{953F93B5-1A44-2460-5BD9-8BCAF9E579D1}"/>
                    </a:ext>
                  </a:extLst>
                </p:cNvPr>
                <p:cNvSpPr/>
                <p:nvPr/>
              </p:nvSpPr>
              <p:spPr>
                <a:xfrm rot="20889977">
                  <a:off x="3880505" y="6354324"/>
                  <a:ext cx="478196" cy="459526"/>
                </a:xfrm>
                <a:custGeom>
                  <a:avLst/>
                  <a:gdLst>
                    <a:gd name="connsiteX0" fmla="*/ 157458 w 561199"/>
                    <a:gd name="connsiteY0" fmla="*/ 105683 h 561908"/>
                    <a:gd name="connsiteX1" fmla="*/ 171643 w 561199"/>
                    <a:gd name="connsiteY1" fmla="*/ 115612 h 561908"/>
                    <a:gd name="connsiteX2" fmla="*/ 200722 w 561199"/>
                    <a:gd name="connsiteY2" fmla="*/ 271648 h 561908"/>
                    <a:gd name="connsiteX3" fmla="*/ 243278 w 561199"/>
                    <a:gd name="connsiteY3" fmla="*/ 158877 h 561908"/>
                    <a:gd name="connsiteX4" fmla="*/ 251789 w 561199"/>
                    <a:gd name="connsiteY4" fmla="*/ 151075 h 561908"/>
                    <a:gd name="connsiteX5" fmla="*/ 267392 w 561199"/>
                    <a:gd name="connsiteY5" fmla="*/ 159586 h 561908"/>
                    <a:gd name="connsiteX6" fmla="*/ 290088 w 561199"/>
                    <a:gd name="connsiteY6" fmla="*/ 238313 h 561908"/>
                    <a:gd name="connsiteX7" fmla="*/ 317040 w 561199"/>
                    <a:gd name="connsiteY7" fmla="*/ 209234 h 561908"/>
                    <a:gd name="connsiteX8" fmla="*/ 326260 w 561199"/>
                    <a:gd name="connsiteY8" fmla="*/ 203560 h 561908"/>
                    <a:gd name="connsiteX9" fmla="*/ 366687 w 561199"/>
                    <a:gd name="connsiteY9" fmla="*/ 203560 h 561908"/>
                    <a:gd name="connsiteX10" fmla="*/ 367397 w 561199"/>
                    <a:gd name="connsiteY10" fmla="*/ 203560 h 561908"/>
                    <a:gd name="connsiteX11" fmla="*/ 367397 w 561199"/>
                    <a:gd name="connsiteY11" fmla="*/ 231930 h 561908"/>
                    <a:gd name="connsiteX12" fmla="*/ 332643 w 561199"/>
                    <a:gd name="connsiteY12" fmla="*/ 231930 h 561908"/>
                    <a:gd name="connsiteX13" fmla="*/ 294344 w 561199"/>
                    <a:gd name="connsiteY13" fmla="*/ 271648 h 561908"/>
                    <a:gd name="connsiteX14" fmla="*/ 288670 w 561199"/>
                    <a:gd name="connsiteY14" fmla="*/ 275194 h 561908"/>
                    <a:gd name="connsiteX15" fmla="*/ 273066 w 561199"/>
                    <a:gd name="connsiteY15" fmla="*/ 266683 h 561908"/>
                    <a:gd name="connsiteX16" fmla="*/ 254626 w 561199"/>
                    <a:gd name="connsiteY16" fmla="*/ 202850 h 561908"/>
                    <a:gd name="connsiteX17" fmla="*/ 209233 w 561199"/>
                    <a:gd name="connsiteY17" fmla="*/ 322005 h 561908"/>
                    <a:gd name="connsiteX18" fmla="*/ 197176 w 561199"/>
                    <a:gd name="connsiteY18" fmla="*/ 329806 h 561908"/>
                    <a:gd name="connsiteX19" fmla="*/ 195758 w 561199"/>
                    <a:gd name="connsiteY19" fmla="*/ 329806 h 561908"/>
                    <a:gd name="connsiteX20" fmla="*/ 184410 w 561199"/>
                    <a:gd name="connsiteY20" fmla="*/ 319877 h 561908"/>
                    <a:gd name="connsiteX21" fmla="*/ 156040 w 561199"/>
                    <a:gd name="connsiteY21" fmla="*/ 167388 h 561908"/>
                    <a:gd name="connsiteX22" fmla="*/ 138308 w 561199"/>
                    <a:gd name="connsiteY22" fmla="*/ 221291 h 561908"/>
                    <a:gd name="connsiteX23" fmla="*/ 126251 w 561199"/>
                    <a:gd name="connsiteY23" fmla="*/ 231930 h 561908"/>
                    <a:gd name="connsiteX24" fmla="*/ 61709 w 561199"/>
                    <a:gd name="connsiteY24" fmla="*/ 231930 h 561908"/>
                    <a:gd name="connsiteX25" fmla="*/ 61709 w 561199"/>
                    <a:gd name="connsiteY25" fmla="*/ 203560 h 561908"/>
                    <a:gd name="connsiteX26" fmla="*/ 117031 w 561199"/>
                    <a:gd name="connsiteY26" fmla="*/ 203560 h 561908"/>
                    <a:gd name="connsiteX27" fmla="*/ 147529 w 561199"/>
                    <a:gd name="connsiteY27" fmla="*/ 114194 h 561908"/>
                    <a:gd name="connsiteX28" fmla="*/ 157458 w 561199"/>
                    <a:gd name="connsiteY28" fmla="*/ 105683 h 561908"/>
                    <a:gd name="connsiteX29" fmla="*/ 214198 w 561199"/>
                    <a:gd name="connsiteY29" fmla="*/ 43978 h 561908"/>
                    <a:gd name="connsiteX30" fmla="*/ 43978 w 561199"/>
                    <a:gd name="connsiteY30" fmla="*/ 214198 h 561908"/>
                    <a:gd name="connsiteX31" fmla="*/ 214198 w 561199"/>
                    <a:gd name="connsiteY31" fmla="*/ 384419 h 561908"/>
                    <a:gd name="connsiteX32" fmla="*/ 384419 w 561199"/>
                    <a:gd name="connsiteY32" fmla="*/ 214198 h 561908"/>
                    <a:gd name="connsiteX33" fmla="*/ 214198 w 561199"/>
                    <a:gd name="connsiteY33" fmla="*/ 43978 h 561908"/>
                    <a:gd name="connsiteX34" fmla="*/ 214198 w 561199"/>
                    <a:gd name="connsiteY34" fmla="*/ 4 h 561908"/>
                    <a:gd name="connsiteX35" fmla="*/ 426974 w 561199"/>
                    <a:gd name="connsiteY35" fmla="*/ 214907 h 561908"/>
                    <a:gd name="connsiteX36" fmla="*/ 383000 w 561199"/>
                    <a:gd name="connsiteY36" fmla="*/ 343991 h 561908"/>
                    <a:gd name="connsiteX37" fmla="*/ 414916 w 561199"/>
                    <a:gd name="connsiteY37" fmla="*/ 375198 h 561908"/>
                    <a:gd name="connsiteX38" fmla="*/ 458890 w 561199"/>
                    <a:gd name="connsiteY38" fmla="*/ 388674 h 561908"/>
                    <a:gd name="connsiteX39" fmla="*/ 546837 w 561199"/>
                    <a:gd name="connsiteY39" fmla="*/ 477331 h 561908"/>
                    <a:gd name="connsiteX40" fmla="*/ 546837 w 561199"/>
                    <a:gd name="connsiteY40" fmla="*/ 547547 h 561908"/>
                    <a:gd name="connsiteX41" fmla="*/ 476621 w 561199"/>
                    <a:gd name="connsiteY41" fmla="*/ 547547 h 561908"/>
                    <a:gd name="connsiteX42" fmla="*/ 387965 w 561199"/>
                    <a:gd name="connsiteY42" fmla="*/ 458890 h 561908"/>
                    <a:gd name="connsiteX43" fmla="*/ 374489 w 561199"/>
                    <a:gd name="connsiteY43" fmla="*/ 414207 h 561908"/>
                    <a:gd name="connsiteX44" fmla="*/ 343282 w 561199"/>
                    <a:gd name="connsiteY44" fmla="*/ 383000 h 561908"/>
                    <a:gd name="connsiteX45" fmla="*/ 212780 w 561199"/>
                    <a:gd name="connsiteY45" fmla="*/ 426974 h 561908"/>
                    <a:gd name="connsiteX46" fmla="*/ 4 w 561199"/>
                    <a:gd name="connsiteY46" fmla="*/ 212780 h 561908"/>
                    <a:gd name="connsiteX47" fmla="*/ 214198 w 561199"/>
                    <a:gd name="connsiteY47" fmla="*/ 4 h 56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61199" h="561908">
                      <a:moveTo>
                        <a:pt x="157458" y="105683"/>
                      </a:moveTo>
                      <a:cubicBezTo>
                        <a:pt x="163841" y="104264"/>
                        <a:pt x="170225" y="108520"/>
                        <a:pt x="171643" y="115612"/>
                      </a:cubicBezTo>
                      <a:lnTo>
                        <a:pt x="200722" y="271648"/>
                      </a:lnTo>
                      <a:lnTo>
                        <a:pt x="243278" y="158877"/>
                      </a:lnTo>
                      <a:cubicBezTo>
                        <a:pt x="244696" y="154621"/>
                        <a:pt x="248242" y="152493"/>
                        <a:pt x="251789" y="151075"/>
                      </a:cubicBezTo>
                      <a:cubicBezTo>
                        <a:pt x="258172" y="148947"/>
                        <a:pt x="265264" y="153203"/>
                        <a:pt x="267392" y="159586"/>
                      </a:cubicBezTo>
                      <a:lnTo>
                        <a:pt x="290088" y="238313"/>
                      </a:lnTo>
                      <a:lnTo>
                        <a:pt x="317040" y="209234"/>
                      </a:lnTo>
                      <a:cubicBezTo>
                        <a:pt x="319168" y="206397"/>
                        <a:pt x="322714" y="204269"/>
                        <a:pt x="326260" y="203560"/>
                      </a:cubicBezTo>
                      <a:lnTo>
                        <a:pt x="366687" y="203560"/>
                      </a:lnTo>
                      <a:lnTo>
                        <a:pt x="367397" y="203560"/>
                      </a:lnTo>
                      <a:lnTo>
                        <a:pt x="367397" y="231930"/>
                      </a:lnTo>
                      <a:lnTo>
                        <a:pt x="332643" y="231930"/>
                      </a:lnTo>
                      <a:lnTo>
                        <a:pt x="294344" y="271648"/>
                      </a:lnTo>
                      <a:cubicBezTo>
                        <a:pt x="292925" y="273066"/>
                        <a:pt x="290797" y="274485"/>
                        <a:pt x="288670" y="275194"/>
                      </a:cubicBezTo>
                      <a:cubicBezTo>
                        <a:pt x="281577" y="277322"/>
                        <a:pt x="275194" y="273066"/>
                        <a:pt x="273066" y="266683"/>
                      </a:cubicBezTo>
                      <a:lnTo>
                        <a:pt x="254626" y="202850"/>
                      </a:lnTo>
                      <a:lnTo>
                        <a:pt x="209233" y="322005"/>
                      </a:lnTo>
                      <a:cubicBezTo>
                        <a:pt x="207106" y="326969"/>
                        <a:pt x="202141" y="329806"/>
                        <a:pt x="197176" y="329806"/>
                      </a:cubicBezTo>
                      <a:lnTo>
                        <a:pt x="195758" y="329806"/>
                      </a:lnTo>
                      <a:cubicBezTo>
                        <a:pt x="190084" y="329806"/>
                        <a:pt x="185119" y="325551"/>
                        <a:pt x="184410" y="319877"/>
                      </a:cubicBezTo>
                      <a:lnTo>
                        <a:pt x="156040" y="167388"/>
                      </a:lnTo>
                      <a:lnTo>
                        <a:pt x="138308" y="221291"/>
                      </a:lnTo>
                      <a:cubicBezTo>
                        <a:pt x="136890" y="226965"/>
                        <a:pt x="131925" y="231220"/>
                        <a:pt x="126251" y="231930"/>
                      </a:cubicBezTo>
                      <a:lnTo>
                        <a:pt x="61709" y="231930"/>
                      </a:lnTo>
                      <a:lnTo>
                        <a:pt x="61709" y="203560"/>
                      </a:lnTo>
                      <a:lnTo>
                        <a:pt x="117031" y="203560"/>
                      </a:lnTo>
                      <a:lnTo>
                        <a:pt x="147529" y="114194"/>
                      </a:lnTo>
                      <a:cubicBezTo>
                        <a:pt x="149656" y="109938"/>
                        <a:pt x="153203" y="106392"/>
                        <a:pt x="157458" y="105683"/>
                      </a:cubicBezTo>
                      <a:close/>
                      <a:moveTo>
                        <a:pt x="214198" y="43978"/>
                      </a:moveTo>
                      <a:cubicBezTo>
                        <a:pt x="119868" y="43978"/>
                        <a:pt x="43978" y="119868"/>
                        <a:pt x="43978" y="214198"/>
                      </a:cubicBezTo>
                      <a:cubicBezTo>
                        <a:pt x="43978" y="308529"/>
                        <a:pt x="119868" y="384419"/>
                        <a:pt x="214198" y="384419"/>
                      </a:cubicBezTo>
                      <a:cubicBezTo>
                        <a:pt x="307819" y="384419"/>
                        <a:pt x="384419" y="307819"/>
                        <a:pt x="384419" y="214198"/>
                      </a:cubicBezTo>
                      <a:cubicBezTo>
                        <a:pt x="384419" y="119868"/>
                        <a:pt x="308529" y="43978"/>
                        <a:pt x="214198" y="43978"/>
                      </a:cubicBezTo>
                      <a:close/>
                      <a:moveTo>
                        <a:pt x="214198" y="4"/>
                      </a:moveTo>
                      <a:cubicBezTo>
                        <a:pt x="331934" y="713"/>
                        <a:pt x="427683" y="96462"/>
                        <a:pt x="426974" y="214907"/>
                      </a:cubicBezTo>
                      <a:cubicBezTo>
                        <a:pt x="426974" y="261718"/>
                        <a:pt x="411370" y="307110"/>
                        <a:pt x="383000" y="343991"/>
                      </a:cubicBezTo>
                      <a:lnTo>
                        <a:pt x="414916" y="375198"/>
                      </a:lnTo>
                      <a:cubicBezTo>
                        <a:pt x="430520" y="371652"/>
                        <a:pt x="447542" y="377326"/>
                        <a:pt x="458890" y="388674"/>
                      </a:cubicBezTo>
                      <a:lnTo>
                        <a:pt x="546837" y="477331"/>
                      </a:lnTo>
                      <a:cubicBezTo>
                        <a:pt x="565987" y="496480"/>
                        <a:pt x="565987" y="528397"/>
                        <a:pt x="546837" y="547547"/>
                      </a:cubicBezTo>
                      <a:cubicBezTo>
                        <a:pt x="527687" y="566696"/>
                        <a:pt x="495771" y="566696"/>
                        <a:pt x="476621" y="547547"/>
                      </a:cubicBezTo>
                      <a:lnTo>
                        <a:pt x="387965" y="458890"/>
                      </a:lnTo>
                      <a:cubicBezTo>
                        <a:pt x="376617" y="446833"/>
                        <a:pt x="371652" y="430520"/>
                        <a:pt x="374489" y="414207"/>
                      </a:cubicBezTo>
                      <a:lnTo>
                        <a:pt x="343282" y="383000"/>
                      </a:lnTo>
                      <a:cubicBezTo>
                        <a:pt x="305692" y="411370"/>
                        <a:pt x="259590" y="426974"/>
                        <a:pt x="212780" y="426974"/>
                      </a:cubicBezTo>
                      <a:cubicBezTo>
                        <a:pt x="95044" y="426264"/>
                        <a:pt x="-705" y="330515"/>
                        <a:pt x="4" y="212780"/>
                      </a:cubicBezTo>
                      <a:cubicBezTo>
                        <a:pt x="713" y="95044"/>
                        <a:pt x="96462" y="-705"/>
                        <a:pt x="214198" y="4"/>
                      </a:cubicBezTo>
                      <a:close/>
                    </a:path>
                  </a:pathLst>
                </a:custGeom>
                <a:solidFill>
                  <a:srgbClr val="000000">
                    <a:alpha val="80000"/>
                  </a:srgbClr>
                </a:solidFill>
                <a:ln w="7045" cap="flat">
                  <a:noFill/>
                  <a:prstDash val="solid"/>
                  <a:miter/>
                </a:ln>
              </p:spPr>
              <p:txBody>
                <a:bodyPr rtlCol="0"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ndParaRPr>
                </a:p>
              </p:txBody>
            </p:sp>
            <p:sp>
              <p:nvSpPr>
                <p:cNvPr id="69" name="Shape">
                  <a:extLst>
                    <a:ext uri="{FF2B5EF4-FFF2-40B4-BE49-F238E27FC236}">
                      <a16:creationId xmlns:a16="http://schemas.microsoft.com/office/drawing/2014/main" id="{379801DF-0E2D-6EF5-2C01-EB03A41983B8}"/>
                    </a:ext>
                  </a:extLst>
                </p:cNvPr>
                <p:cNvSpPr/>
                <p:nvPr/>
              </p:nvSpPr>
              <p:spPr>
                <a:xfrm>
                  <a:off x="715460" y="1348453"/>
                  <a:ext cx="7132127" cy="5509547"/>
                </a:xfrm>
                <a:custGeom>
                  <a:avLst/>
                  <a:gdLst/>
                  <a:ahLst/>
                  <a:cxnLst>
                    <a:cxn ang="0">
                      <a:pos x="wd2" y="hd2"/>
                    </a:cxn>
                    <a:cxn ang="5400000">
                      <a:pos x="wd2" y="hd2"/>
                    </a:cxn>
                    <a:cxn ang="10800000">
                      <a:pos x="wd2" y="hd2"/>
                    </a:cxn>
                    <a:cxn ang="16200000">
                      <a:pos x="wd2" y="hd2"/>
                    </a:cxn>
                  </a:cxnLst>
                  <a:rect l="0" t="0" r="r" b="b"/>
                  <a:pathLst>
                    <a:path w="21425" h="21600" extrusionOk="0">
                      <a:moveTo>
                        <a:pt x="3562" y="1723"/>
                      </a:moveTo>
                      <a:lnTo>
                        <a:pt x="349" y="9078"/>
                      </a:lnTo>
                      <a:cubicBezTo>
                        <a:pt x="-117" y="10145"/>
                        <a:pt x="-117" y="11457"/>
                        <a:pt x="349" y="12523"/>
                      </a:cubicBezTo>
                      <a:lnTo>
                        <a:pt x="4315" y="21600"/>
                      </a:lnTo>
                      <a:lnTo>
                        <a:pt x="4945" y="21600"/>
                      </a:lnTo>
                      <a:lnTo>
                        <a:pt x="1609" y="13964"/>
                      </a:lnTo>
                      <a:cubicBezTo>
                        <a:pt x="1142" y="12897"/>
                        <a:pt x="1142" y="11585"/>
                        <a:pt x="1609" y="10519"/>
                      </a:cubicBezTo>
                      <a:lnTo>
                        <a:pt x="4192" y="4604"/>
                      </a:lnTo>
                      <a:cubicBezTo>
                        <a:pt x="4658" y="3537"/>
                        <a:pt x="5519" y="2882"/>
                        <a:pt x="6450" y="2882"/>
                      </a:cubicBezTo>
                      <a:lnTo>
                        <a:pt x="19199" y="2882"/>
                      </a:lnTo>
                      <a:cubicBezTo>
                        <a:pt x="20223" y="2882"/>
                        <a:pt x="21123" y="1988"/>
                        <a:pt x="21407" y="687"/>
                      </a:cubicBezTo>
                      <a:lnTo>
                        <a:pt x="21408" y="680"/>
                      </a:lnTo>
                      <a:cubicBezTo>
                        <a:pt x="21483" y="339"/>
                        <a:pt x="21289" y="0"/>
                        <a:pt x="21021" y="0"/>
                      </a:cubicBezTo>
                      <a:lnTo>
                        <a:pt x="5821" y="0"/>
                      </a:lnTo>
                      <a:cubicBezTo>
                        <a:pt x="4889" y="0"/>
                        <a:pt x="4029" y="657"/>
                        <a:pt x="3562" y="1723"/>
                      </a:cubicBezTo>
                      <a:close/>
                    </a:path>
                  </a:pathLst>
                </a:custGeom>
                <a:solidFill>
                  <a:srgbClr val="5B9BD5">
                    <a:lumMod val="50000"/>
                  </a:srgbClr>
                </a:solidFill>
                <a:ln w="12700">
                  <a:miter lim="400000"/>
                </a:ln>
                <a:effectLst>
                  <a:outerShdw blurRad="50800" dist="38100" dir="2700000" algn="tl" rotWithShape="0">
                    <a:prstClr val="black">
                      <a:alpha val="40000"/>
                    </a:prstClr>
                  </a:outerShdw>
                </a:effectLst>
              </p:spPr>
              <p:txBody>
                <a:bodyPr lIns="28575" tIns="0" rIns="274320" bIns="28575" anchor="t"/>
                <a:lstStyle/>
                <a:p>
                  <a:pPr marL="0" marR="0" lvl="0" indent="0" algn="r" defTabSz="685800" eaLnBrk="1" fontAlgn="auto" latinLnBrk="0" hangingPunct="1">
                    <a:lnSpc>
                      <a:spcPct val="100000"/>
                    </a:lnSpc>
                    <a:spcBef>
                      <a:spcPts val="0"/>
                    </a:spcBef>
                    <a:spcAft>
                      <a:spcPts val="0"/>
                    </a:spcAft>
                    <a:buClrTx/>
                    <a:buSzTx/>
                    <a:buFontTx/>
                    <a:buNone/>
                    <a:tabLst/>
                    <a:defRPr sz="3000">
                      <a:solidFill>
                        <a:srgbClr val="FFFFFF"/>
                      </a:solidFill>
                    </a:defRPr>
                  </a:pPr>
                  <a:r>
                    <a:rPr kumimoji="0" lang="en-US" sz="2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alibri" panose="020F0502020204030204"/>
                    </a:rPr>
                    <a:t>01</a:t>
                  </a:r>
                  <a:endParaRPr kumimoji="0" sz="2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alibri" panose="020F0502020204030204"/>
                  </a:endParaRPr>
                </a:p>
              </p:txBody>
            </p:sp>
            <p:sp>
              <p:nvSpPr>
                <p:cNvPr id="70" name="TextBox 69">
                  <a:extLst>
                    <a:ext uri="{FF2B5EF4-FFF2-40B4-BE49-F238E27FC236}">
                      <a16:creationId xmlns:a16="http://schemas.microsoft.com/office/drawing/2014/main" id="{A001D27E-A358-2596-1E7C-8922C0852683}"/>
                    </a:ext>
                  </a:extLst>
                </p:cNvPr>
                <p:cNvSpPr txBox="1"/>
                <p:nvPr/>
              </p:nvSpPr>
              <p:spPr>
                <a:xfrm>
                  <a:off x="7036687" y="2907094"/>
                  <a:ext cx="5267886" cy="502941"/>
                </a:xfrm>
                <a:prstGeom prst="rect">
                  <a:avLst/>
                </a:prstGeom>
                <a:noFill/>
              </p:spPr>
              <p:txBody>
                <a:bodyPr wrap="square">
                  <a:spAutoFit/>
                </a:bodyPr>
                <a:lstStyle/>
                <a:p>
                  <a:pPr algn="l"/>
                  <a:r>
                    <a:rPr lang="en-US" altLang="zh-CN" b="1" i="0" dirty="0">
                      <a:solidFill>
                        <a:srgbClr val="000000"/>
                      </a:solidFill>
                      <a:effectLst/>
                      <a:latin typeface="-apple-system"/>
                    </a:rPr>
                    <a:t>Environment Setup </a:t>
                  </a:r>
                </a:p>
              </p:txBody>
            </p:sp>
            <p:sp>
              <p:nvSpPr>
                <p:cNvPr id="76" name="TextBox 75">
                  <a:extLst>
                    <a:ext uri="{FF2B5EF4-FFF2-40B4-BE49-F238E27FC236}">
                      <a16:creationId xmlns:a16="http://schemas.microsoft.com/office/drawing/2014/main" id="{577FEC98-95EE-06E0-CC30-4634FF0B66E4}"/>
                    </a:ext>
                  </a:extLst>
                </p:cNvPr>
                <p:cNvSpPr txBox="1"/>
                <p:nvPr/>
              </p:nvSpPr>
              <p:spPr>
                <a:xfrm>
                  <a:off x="5441498" y="5123511"/>
                  <a:ext cx="7150627" cy="502941"/>
                </a:xfrm>
                <a:prstGeom prst="rect">
                  <a:avLst/>
                </a:prstGeom>
                <a:noFill/>
              </p:spPr>
              <p:txBody>
                <a:bodyPr wrap="square">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lang="en-US" altLang="ko-KR" b="1" dirty="0">
                      <a:solidFill>
                        <a:srgbClr val="000000"/>
                      </a:solidFill>
                      <a:latin typeface="-apple-system"/>
                    </a:rPr>
                    <a:t>Conclusion</a:t>
                  </a:r>
                </a:p>
              </p:txBody>
            </p:sp>
            <p:sp>
              <p:nvSpPr>
                <p:cNvPr id="78" name="TextBox 77">
                  <a:extLst>
                    <a:ext uri="{FF2B5EF4-FFF2-40B4-BE49-F238E27FC236}">
                      <a16:creationId xmlns:a16="http://schemas.microsoft.com/office/drawing/2014/main" id="{D3221278-A0D4-B073-AEB7-21E890535694}"/>
                    </a:ext>
                  </a:extLst>
                </p:cNvPr>
                <p:cNvSpPr txBox="1"/>
                <p:nvPr/>
              </p:nvSpPr>
              <p:spPr>
                <a:xfrm>
                  <a:off x="8052044" y="1287679"/>
                  <a:ext cx="3845113" cy="502941"/>
                </a:xfrm>
                <a:prstGeom prst="rect">
                  <a:avLst/>
                </a:prstGeom>
                <a:noFill/>
              </p:spPr>
              <p:txBody>
                <a:bodyPr wrap="square">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effectLst/>
                      <a:uLnTx/>
                      <a:uFillTx/>
                      <a:latin typeface="-apple-system"/>
                      <a:cs typeface="Times New Roman" panose="02020603050405020304" pitchFamily="18" charset="0"/>
                    </a:rPr>
                    <a:t>Introduction</a:t>
                  </a:r>
                </a:p>
              </p:txBody>
            </p:sp>
          </p:grpSp>
          <p:sp>
            <p:nvSpPr>
              <p:cNvPr id="54" name="TextBox 53">
                <a:extLst>
                  <a:ext uri="{FF2B5EF4-FFF2-40B4-BE49-F238E27FC236}">
                    <a16:creationId xmlns:a16="http://schemas.microsoft.com/office/drawing/2014/main" id="{43654ACD-05A3-EC5A-F4D7-52508AC4F89A}"/>
                  </a:ext>
                </a:extLst>
              </p:cNvPr>
              <p:cNvSpPr txBox="1"/>
              <p:nvPr/>
            </p:nvSpPr>
            <p:spPr>
              <a:xfrm>
                <a:off x="6245302" y="4082029"/>
                <a:ext cx="5786286" cy="410874"/>
              </a:xfrm>
              <a:prstGeom prst="rect">
                <a:avLst/>
              </a:prstGeom>
              <a:noFill/>
            </p:spPr>
            <p:txBody>
              <a:bodyPr wrap="square">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altLang="ko-KR" b="1" i="0" u="none" strike="noStrike" kern="0" cap="none" spc="0" normalizeH="0" baseline="0" noProof="0" dirty="0">
                    <a:ln>
                      <a:noFill/>
                    </a:ln>
                    <a:solidFill>
                      <a:prstClr val="black"/>
                    </a:solidFill>
                    <a:effectLst/>
                    <a:uLnTx/>
                    <a:uFillTx/>
                    <a:latin typeface="-apple-system"/>
                    <a:ea typeface="Tahoma" panose="020B0604030504040204" pitchFamily="34" charset="0"/>
                    <a:cs typeface="Times New Roman" panose="02020603050405020304" pitchFamily="18" charset="0"/>
                  </a:rPr>
                  <a:t>Evaluation &amp; Demonstration</a:t>
                </a:r>
              </a:p>
            </p:txBody>
          </p:sp>
        </p:grpSp>
        <p:sp>
          <p:nvSpPr>
            <p:cNvPr id="4" name="TextBox 3">
              <a:extLst>
                <a:ext uri="{FF2B5EF4-FFF2-40B4-BE49-F238E27FC236}">
                  <a16:creationId xmlns:a16="http://schemas.microsoft.com/office/drawing/2014/main" id="{AA482566-5434-8A46-90A1-37320D911837}"/>
                </a:ext>
              </a:extLst>
            </p:cNvPr>
            <p:cNvSpPr txBox="1"/>
            <p:nvPr/>
          </p:nvSpPr>
          <p:spPr>
            <a:xfrm>
              <a:off x="5214303" y="1678997"/>
              <a:ext cx="4407291" cy="369332"/>
            </a:xfrm>
            <a:prstGeom prst="rect">
              <a:avLst/>
            </a:prstGeom>
            <a:noFill/>
          </p:spPr>
          <p:txBody>
            <a:bodyPr wrap="square" lIns="0" rtlCol="0" anchor="ctr">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altLang="ko-KR" b="1" i="0" u="none" strike="noStrike" kern="0" cap="none" spc="0" normalizeH="0" baseline="0" noProof="0" dirty="0">
                  <a:ln>
                    <a:noFill/>
                  </a:ln>
                  <a:solidFill>
                    <a:prstClr val="black"/>
                  </a:solidFill>
                  <a:effectLst/>
                  <a:uLnTx/>
                  <a:uFillTx/>
                  <a:latin typeface="-apple-system"/>
                  <a:ea typeface="맑은 고딕" panose="020B0503020000020004" pitchFamily="34" charset="-127"/>
                  <a:cs typeface="Times New Roman" panose="02020603050405020304" pitchFamily="18" charset="0"/>
                </a:rPr>
                <a:t>Methodology</a:t>
              </a:r>
            </a:p>
          </p:txBody>
        </p:sp>
      </p:grpSp>
      <p:sp>
        <p:nvSpPr>
          <p:cNvPr id="41" name="Shape">
            <a:extLst>
              <a:ext uri="{FF2B5EF4-FFF2-40B4-BE49-F238E27FC236}">
                <a16:creationId xmlns:a16="http://schemas.microsoft.com/office/drawing/2014/main" id="{DEF98B07-F79D-4CB3-B5A1-927CE9A9B0EB}"/>
              </a:ext>
            </a:extLst>
          </p:cNvPr>
          <p:cNvSpPr/>
          <p:nvPr/>
        </p:nvSpPr>
        <p:spPr>
          <a:xfrm>
            <a:off x="1868599" y="3819175"/>
            <a:ext cx="1604749" cy="1254323"/>
          </a:xfrm>
          <a:custGeom>
            <a:avLst/>
            <a:gdLst/>
            <a:ahLst/>
            <a:cxnLst>
              <a:cxn ang="0">
                <a:pos x="wd2" y="hd2"/>
              </a:cxn>
              <a:cxn ang="5400000">
                <a:pos x="wd2" y="hd2"/>
              </a:cxn>
              <a:cxn ang="10800000">
                <a:pos x="wd2" y="hd2"/>
              </a:cxn>
              <a:cxn ang="16200000">
                <a:pos x="wd2" y="hd2"/>
              </a:cxn>
            </a:cxnLst>
            <a:rect l="0" t="0" r="r" b="b"/>
            <a:pathLst>
              <a:path w="21221" h="21600" extrusionOk="0">
                <a:moveTo>
                  <a:pt x="2342" y="3430"/>
                </a:moveTo>
                <a:lnTo>
                  <a:pt x="672" y="7376"/>
                </a:lnTo>
                <a:cubicBezTo>
                  <a:pt x="-224" y="9497"/>
                  <a:pt x="-224" y="12107"/>
                  <a:pt x="672" y="14228"/>
                </a:cubicBezTo>
                <a:lnTo>
                  <a:pt x="3792" y="21600"/>
                </a:lnTo>
                <a:lnTo>
                  <a:pt x="5461" y="21600"/>
                </a:lnTo>
                <a:lnTo>
                  <a:pt x="4012" y="18174"/>
                </a:lnTo>
                <a:cubicBezTo>
                  <a:pt x="3116" y="16053"/>
                  <a:pt x="3116" y="13443"/>
                  <a:pt x="4012" y="11322"/>
                </a:cubicBezTo>
                <a:lnTo>
                  <a:pt x="4012" y="11322"/>
                </a:lnTo>
                <a:cubicBezTo>
                  <a:pt x="4908" y="9201"/>
                  <a:pt x="6565" y="7896"/>
                  <a:pt x="8358" y="7896"/>
                </a:cubicBezTo>
                <a:lnTo>
                  <a:pt x="15310" y="7896"/>
                </a:lnTo>
                <a:cubicBezTo>
                  <a:pt x="18030" y="7896"/>
                  <a:pt x="20423" y="5440"/>
                  <a:pt x="21178" y="1868"/>
                </a:cubicBezTo>
                <a:lnTo>
                  <a:pt x="21178" y="1868"/>
                </a:lnTo>
                <a:cubicBezTo>
                  <a:pt x="21376" y="932"/>
                  <a:pt x="20860" y="0"/>
                  <a:pt x="20150" y="0"/>
                </a:cubicBezTo>
                <a:lnTo>
                  <a:pt x="6688" y="0"/>
                </a:lnTo>
                <a:cubicBezTo>
                  <a:pt x="4895" y="4"/>
                  <a:pt x="3238" y="1314"/>
                  <a:pt x="2342" y="3430"/>
                </a:cubicBezTo>
                <a:close/>
              </a:path>
            </a:pathLst>
          </a:custGeom>
          <a:solidFill>
            <a:srgbClr val="70AD47"/>
          </a:solidFill>
          <a:ln w="12700">
            <a:miter lim="400000"/>
          </a:ln>
          <a:effectLst>
            <a:outerShdw blurRad="50800" dist="38100" dir="2700000" algn="tl" rotWithShape="0">
              <a:prstClr val="black">
                <a:alpha val="40000"/>
              </a:prstClr>
            </a:outerShdw>
          </a:effectLst>
        </p:spPr>
        <p:txBody>
          <a:bodyPr lIns="28575" tIns="0" rIns="274320" bIns="28575" anchor="t"/>
          <a:lstStyle/>
          <a:p>
            <a:pPr marL="0" marR="0" lvl="0" indent="0" algn="r" defTabSz="685800" eaLnBrk="1" fontAlgn="auto" latinLnBrk="0" hangingPunct="1">
              <a:lnSpc>
                <a:spcPct val="100000"/>
              </a:lnSpc>
              <a:spcBef>
                <a:spcPts val="0"/>
              </a:spcBef>
              <a:spcAft>
                <a:spcPts val="0"/>
              </a:spcAft>
              <a:buClrTx/>
              <a:buSzTx/>
              <a:buFontTx/>
              <a:buNone/>
              <a:tabLst/>
              <a:defRPr sz="3000">
                <a:solidFill>
                  <a:srgbClr val="FFFFFF"/>
                </a:solidFill>
              </a:defRPr>
            </a:pPr>
            <a:r>
              <a:rPr kumimoji="0" lang="en-US" sz="2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alibri" panose="020F0502020204030204"/>
              </a:rPr>
              <a:t>06</a:t>
            </a:r>
            <a:endParaRPr kumimoji="0" sz="30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alibri" panose="020F0502020204030204"/>
            </a:endParaRPr>
          </a:p>
        </p:txBody>
      </p:sp>
      <p:sp>
        <p:nvSpPr>
          <p:cNvPr id="42" name="Shape">
            <a:extLst>
              <a:ext uri="{FF2B5EF4-FFF2-40B4-BE49-F238E27FC236}">
                <a16:creationId xmlns:a16="http://schemas.microsoft.com/office/drawing/2014/main" id="{48C9C69C-B0F4-47E9-980F-9BB5F2DA0922}"/>
              </a:ext>
            </a:extLst>
          </p:cNvPr>
          <p:cNvSpPr/>
          <p:nvPr/>
        </p:nvSpPr>
        <p:spPr>
          <a:xfrm>
            <a:off x="2159581" y="4348593"/>
            <a:ext cx="985576" cy="741932"/>
          </a:xfrm>
          <a:custGeom>
            <a:avLst/>
            <a:gdLst/>
            <a:ahLst/>
            <a:cxnLst>
              <a:cxn ang="0">
                <a:pos x="wd2" y="hd2"/>
              </a:cxn>
              <a:cxn ang="5400000">
                <a:pos x="wd2" y="hd2"/>
              </a:cxn>
              <a:cxn ang="10800000">
                <a:pos x="wd2" y="hd2"/>
              </a:cxn>
              <a:cxn ang="16200000">
                <a:pos x="wd2" y="hd2"/>
              </a:cxn>
            </a:cxnLst>
            <a:rect l="0" t="0" r="r" b="b"/>
            <a:pathLst>
              <a:path w="21221" h="21600" extrusionOk="0">
                <a:moveTo>
                  <a:pt x="2342" y="3430"/>
                </a:moveTo>
                <a:lnTo>
                  <a:pt x="672" y="7376"/>
                </a:lnTo>
                <a:cubicBezTo>
                  <a:pt x="-224" y="9497"/>
                  <a:pt x="-224" y="12107"/>
                  <a:pt x="672" y="14228"/>
                </a:cubicBezTo>
                <a:lnTo>
                  <a:pt x="3792" y="21600"/>
                </a:lnTo>
                <a:lnTo>
                  <a:pt x="5461" y="21600"/>
                </a:lnTo>
                <a:lnTo>
                  <a:pt x="4012" y="18174"/>
                </a:lnTo>
                <a:cubicBezTo>
                  <a:pt x="3116" y="16053"/>
                  <a:pt x="3116" y="13443"/>
                  <a:pt x="4012" y="11322"/>
                </a:cubicBezTo>
                <a:lnTo>
                  <a:pt x="4012" y="11322"/>
                </a:lnTo>
                <a:cubicBezTo>
                  <a:pt x="4908" y="9201"/>
                  <a:pt x="6565" y="7896"/>
                  <a:pt x="8358" y="7896"/>
                </a:cubicBezTo>
                <a:lnTo>
                  <a:pt x="15310" y="7896"/>
                </a:lnTo>
                <a:cubicBezTo>
                  <a:pt x="18030" y="7896"/>
                  <a:pt x="20423" y="5440"/>
                  <a:pt x="21178" y="1868"/>
                </a:cubicBezTo>
                <a:lnTo>
                  <a:pt x="21178" y="1868"/>
                </a:lnTo>
                <a:cubicBezTo>
                  <a:pt x="21376" y="932"/>
                  <a:pt x="20860" y="0"/>
                  <a:pt x="20150" y="0"/>
                </a:cubicBezTo>
                <a:lnTo>
                  <a:pt x="6688" y="0"/>
                </a:lnTo>
                <a:cubicBezTo>
                  <a:pt x="4895" y="4"/>
                  <a:pt x="3238" y="1314"/>
                  <a:pt x="2342" y="3430"/>
                </a:cubicBezTo>
                <a:close/>
              </a:path>
            </a:pathLst>
          </a:custGeom>
          <a:solidFill>
            <a:srgbClr val="ED7D31">
              <a:lumMod val="60000"/>
              <a:lumOff val="40000"/>
            </a:srgbClr>
          </a:solidFill>
          <a:ln w="12700">
            <a:miter lim="400000"/>
          </a:ln>
          <a:effectLst>
            <a:outerShdw blurRad="50800" dist="38100" dir="2700000" algn="tl" rotWithShape="0">
              <a:prstClr val="black">
                <a:alpha val="40000"/>
              </a:prstClr>
            </a:outerShdw>
          </a:effectLst>
        </p:spPr>
        <p:txBody>
          <a:bodyPr lIns="28575" tIns="0" rIns="274320" bIns="28575" anchor="t"/>
          <a:lstStyle/>
          <a:p>
            <a:pPr marL="0" marR="0" lvl="0" indent="0" algn="r" defTabSz="685800"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alibri" panose="020F0502020204030204"/>
            </a:endParaRPr>
          </a:p>
        </p:txBody>
      </p:sp>
      <p:sp>
        <p:nvSpPr>
          <p:cNvPr id="43" name="TextBox 42">
            <a:extLst>
              <a:ext uri="{FF2B5EF4-FFF2-40B4-BE49-F238E27FC236}">
                <a16:creationId xmlns:a16="http://schemas.microsoft.com/office/drawing/2014/main" id="{59C7495A-79C9-4B83-B0CA-E34F1F1816D4}"/>
              </a:ext>
            </a:extLst>
          </p:cNvPr>
          <p:cNvSpPr txBox="1"/>
          <p:nvPr/>
        </p:nvSpPr>
        <p:spPr>
          <a:xfrm>
            <a:off x="2034347" y="4239834"/>
            <a:ext cx="1072003" cy="553317"/>
          </a:xfrm>
          <a:prstGeom prst="rect">
            <a:avLst/>
          </a:prstGeom>
          <a:noFill/>
        </p:spPr>
        <p:txBody>
          <a:bodyPr wrap="square">
            <a:spAutoFit/>
          </a:bodyPr>
          <a:lstStyle/>
          <a:p>
            <a:pPr marL="0" marR="0" lvl="0" indent="0" algn="r" defTabSz="685800" eaLnBrk="1" fontAlgn="auto" latinLnBrk="0" hangingPunct="1">
              <a:lnSpc>
                <a:spcPct val="100000"/>
              </a:lnSpc>
              <a:spcBef>
                <a:spcPts val="0"/>
              </a:spcBef>
              <a:spcAft>
                <a:spcPts val="0"/>
              </a:spcAft>
              <a:buClrTx/>
              <a:buSzTx/>
              <a:buFontTx/>
              <a:buNone/>
              <a:tabLst/>
              <a:defRPr sz="3000">
                <a:solidFill>
                  <a:srgbClr val="FFFFFF"/>
                </a:solidFill>
              </a:defRPr>
            </a:pPr>
            <a:r>
              <a:rPr kumimoji="0" lang="en-US" sz="2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alibri" panose="020F0502020204030204"/>
              </a:rPr>
              <a:t>07</a:t>
            </a:r>
          </a:p>
        </p:txBody>
      </p:sp>
      <p:sp>
        <p:nvSpPr>
          <p:cNvPr id="44" name="TextBox 43">
            <a:extLst>
              <a:ext uri="{FF2B5EF4-FFF2-40B4-BE49-F238E27FC236}">
                <a16:creationId xmlns:a16="http://schemas.microsoft.com/office/drawing/2014/main" id="{0E297AF7-3074-4480-815E-D1A0DBC19223}"/>
              </a:ext>
            </a:extLst>
          </p:cNvPr>
          <p:cNvSpPr txBox="1"/>
          <p:nvPr/>
        </p:nvSpPr>
        <p:spPr>
          <a:xfrm>
            <a:off x="3172071" y="4273892"/>
            <a:ext cx="5124602" cy="369332"/>
          </a:xfrm>
          <a:prstGeom prst="rect">
            <a:avLst/>
          </a:prstGeom>
          <a:noFill/>
        </p:spPr>
        <p:txBody>
          <a:bodyPr wrap="square">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altLang="ko-KR" b="1" i="0" u="none" strike="noStrike" kern="0" cap="none" spc="0" normalizeH="0" baseline="0" noProof="0" dirty="0">
                <a:ln>
                  <a:noFill/>
                </a:ln>
                <a:solidFill>
                  <a:prstClr val="black"/>
                </a:solidFill>
                <a:effectLst/>
                <a:uLnTx/>
                <a:uFillTx/>
                <a:latin typeface="-apple-system"/>
                <a:ea typeface="Tahoma" panose="020B0604030504040204" pitchFamily="34" charset="0"/>
                <a:cs typeface="Times New Roman" panose="02020603050405020304" pitchFamily="18" charset="0"/>
              </a:rPr>
              <a:t>Thanks</a:t>
            </a:r>
            <a:endParaRPr kumimoji="0" lang="en-US" altLang="ko-KR" b="1" i="0" u="sng" strike="noStrike" kern="0" cap="none" spc="0" normalizeH="0" baseline="0" noProof="0" dirty="0">
              <a:ln>
                <a:noFill/>
              </a:ln>
              <a:solidFill>
                <a:prstClr val="black"/>
              </a:solidFill>
              <a:effectLst/>
              <a:uLnTx/>
              <a:uFillTx/>
              <a:latin typeface="-apple-system"/>
              <a:ea typeface="Tahoma" panose="020B0604030504040204" pitchFamily="34" charset="0"/>
              <a:cs typeface="Times New Roman" panose="02020603050405020304" pitchFamily="18" charset="0"/>
            </a:endParaRPr>
          </a:p>
        </p:txBody>
      </p:sp>
      <p:sp>
        <p:nvSpPr>
          <p:cNvPr id="2" name="Smiley Face 1">
            <a:extLst>
              <a:ext uri="{FF2B5EF4-FFF2-40B4-BE49-F238E27FC236}">
                <a16:creationId xmlns:a16="http://schemas.microsoft.com/office/drawing/2014/main" id="{FB9DA1A4-1AB1-4EEB-B4A1-8FD98BF67C3A}"/>
              </a:ext>
            </a:extLst>
          </p:cNvPr>
          <p:cNvSpPr/>
          <p:nvPr/>
        </p:nvSpPr>
        <p:spPr>
          <a:xfrm>
            <a:off x="4050375" y="4398522"/>
            <a:ext cx="202185" cy="176419"/>
          </a:xfrm>
          <a:prstGeom prst="smileyFac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071581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2"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right)">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25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0-#ppt_w/2"/>
                                          </p:val>
                                        </p:tav>
                                        <p:tav tm="100000">
                                          <p:val>
                                            <p:strVal val="#ppt_x"/>
                                          </p:val>
                                        </p:tav>
                                      </p:tavLst>
                                    </p:anim>
                                    <p:anim calcmode="lin" valueType="num">
                                      <p:cBhvr additive="base">
                                        <p:cTn id="16"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BF52BDC7-E17D-4971-A96E-0FC4685ED1E0}"/>
              </a:ext>
            </a:extLst>
          </p:cNvPr>
          <p:cNvSpPr txBox="1">
            <a:spLocks/>
          </p:cNvSpPr>
          <p:nvPr/>
        </p:nvSpPr>
        <p:spPr>
          <a:xfrm>
            <a:off x="467544" y="968112"/>
            <a:ext cx="8208912" cy="3207275"/>
          </a:xfrm>
          <a:prstGeom prst="rect">
            <a:avLst/>
          </a:prstGeom>
        </p:spPr>
        <p:txBody>
          <a:bodyPr>
            <a:noAutofit/>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v"/>
            </a:pPr>
            <a:r>
              <a:rPr lang="en-US" sz="1600" b="1" dirty="0">
                <a:latin typeface="Times New Roman" panose="02020603050405020304" pitchFamily="18" charset="0"/>
                <a:cs typeface="Times New Roman" panose="02020603050405020304" pitchFamily="18" charset="0"/>
              </a:rPr>
              <a:t>Test results</a:t>
            </a:r>
          </a:p>
          <a:p>
            <a:pPr algn="just">
              <a:lnSpc>
                <a:spcPct val="170000"/>
              </a:lnSpc>
            </a:pPr>
            <a:r>
              <a:rPr lang="en-US" sz="1200" dirty="0">
                <a:latin typeface="Times New Roman" panose="02020603050405020304" pitchFamily="18" charset="0"/>
                <a:cs typeface="Times New Roman" panose="02020603050405020304" pitchFamily="18" charset="0"/>
              </a:rPr>
              <a:t>The confusion matrix for a subset of 122 images analyzed using the POSTER technology within the RAF-DB framework, a compelling inference emerges. Notably, the matrix reveals exemplary classification accuracy for emotions such as Disgust, Happiness, and Sadness, with respective values of 1.00, 0.94, and 0.96, indicative of a robust predictive capability. In contrast, the classification of Surprise is characterized by a reduced accuracy of 0.70, coupled with a non-negligible mis-classification with Neutral, underscored by a value of 0.15. When juxtaposed with antecedent confusion matrices for POSTER and baseline algorithms, the POSTER method sustains its superior classification prowess in discernible categories, notwithstanding the absence of data for certain emotions, denoted by 'nan' entries, which precludes a comprehensive comparative assessment.</a:t>
            </a:r>
          </a:p>
        </p:txBody>
      </p:sp>
      <p:sp>
        <p:nvSpPr>
          <p:cNvPr id="4" name="TextBox 3">
            <a:extLst>
              <a:ext uri="{FF2B5EF4-FFF2-40B4-BE49-F238E27FC236}">
                <a16:creationId xmlns:a16="http://schemas.microsoft.com/office/drawing/2014/main" id="{D347F8BE-B9DE-4544-B119-8EAA51A6D0ED}"/>
              </a:ext>
            </a:extLst>
          </p:cNvPr>
          <p:cNvSpPr txBox="1"/>
          <p:nvPr/>
        </p:nvSpPr>
        <p:spPr>
          <a:xfrm>
            <a:off x="7017504" y="51470"/>
            <a:ext cx="2160240" cy="461665"/>
          </a:xfrm>
          <a:prstGeom prst="rect">
            <a:avLst/>
          </a:prstGeom>
          <a:noFill/>
        </p:spPr>
        <p:txBody>
          <a:bodyPr wrap="square">
            <a:spAutoFit/>
          </a:bodyPr>
          <a:lstStyle/>
          <a:p>
            <a:pPr>
              <a:buFont typeface="Wingdings" panose="05000000000000000000" pitchFamily="2" charset="2"/>
              <a:buChar char="v"/>
            </a:pPr>
            <a:r>
              <a:rPr lang="en-US" altLang="zh-CN" sz="2400" b="1" dirty="0">
                <a:solidFill>
                  <a:schemeClr val="accent2">
                    <a:lumMod val="60000"/>
                    <a:lumOff val="40000"/>
                  </a:schemeClr>
                </a:solidFill>
                <a:latin typeface="Times New Roman" panose="02020603050405020304" pitchFamily="18" charset="0"/>
                <a:ea typeface="宋体" pitchFamily="2" charset="-122"/>
                <a:cs typeface="Times New Roman" panose="02020603050405020304" pitchFamily="18" charset="0"/>
              </a:rPr>
              <a:t>Test results </a:t>
            </a:r>
            <a:endParaRPr lang="en-US" sz="2400" b="1" dirty="0">
              <a:solidFill>
                <a:schemeClr val="accent2">
                  <a:lumMod val="60000"/>
                  <a:lumOff val="40000"/>
                </a:schemeClr>
              </a:solidFill>
              <a:latin typeface="Times New Roman" panose="02020603050405020304" pitchFamily="18" charset="0"/>
              <a:ea typeface="宋体" pitchFamily="2" charset="-122"/>
              <a:cs typeface="Times New Roman" panose="02020603050405020304" pitchFamily="18" charset="0"/>
            </a:endParaRPr>
          </a:p>
        </p:txBody>
      </p:sp>
    </p:spTree>
    <p:extLst>
      <p:ext uri="{BB962C8B-B14F-4D97-AF65-F5344CB8AC3E}">
        <p14:creationId xmlns:p14="http://schemas.microsoft.com/office/powerpoint/2010/main" val="3798167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BF52BDC7-E17D-4971-A96E-0FC4685ED1E0}"/>
              </a:ext>
            </a:extLst>
          </p:cNvPr>
          <p:cNvSpPr txBox="1">
            <a:spLocks/>
          </p:cNvSpPr>
          <p:nvPr/>
        </p:nvSpPr>
        <p:spPr>
          <a:xfrm>
            <a:off x="251520" y="968112"/>
            <a:ext cx="8352928" cy="3207275"/>
          </a:xfrm>
          <a:prstGeom prst="rect">
            <a:avLst/>
          </a:prstGeom>
        </p:spPr>
        <p:txBody>
          <a:bodyPr>
            <a:noAutofit/>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70000"/>
              </a:lnSpc>
              <a:spcBef>
                <a:spcPct val="0"/>
              </a:spcBef>
              <a:buFont typeface="Wingdings" panose="05000000000000000000" pitchFamily="2" charset="2"/>
              <a:buChar char="v"/>
            </a:pPr>
            <a:r>
              <a:rPr lang="en-US" altLang="ko-KR" sz="1600" b="1" dirty="0">
                <a:latin typeface="Times New Roman" panose="02020603050405020304" pitchFamily="18" charset="0"/>
                <a:ea typeface="宋体" pitchFamily="2" charset="-122"/>
                <a:cs typeface="Times New Roman" panose="02020603050405020304" pitchFamily="18" charset="0"/>
              </a:rPr>
              <a:t>Evaluation and Demonstration</a:t>
            </a:r>
          </a:p>
          <a:p>
            <a:pPr algn="just">
              <a:lnSpc>
                <a:spcPct val="170000"/>
              </a:lnSpc>
            </a:pPr>
            <a:r>
              <a:rPr lang="en-US" sz="1200" dirty="0">
                <a:latin typeface="Times New Roman" panose="02020603050405020304" pitchFamily="18" charset="0"/>
                <a:cs typeface="Times New Roman" panose="02020603050405020304" pitchFamily="18" charset="0"/>
              </a:rPr>
              <a:t>The performance of the implemented system will be rigorously evaluated against the RAF-DB dataset to determine its accuracy and reliability in various conditions. The evaluation aims to showcase the system's capability in accurately classifying emotional states, thus demonstrating the practical applicability and effectiveness of the algorithm in real-world scenarios.</a:t>
            </a:r>
          </a:p>
          <a:p>
            <a:pPr marL="0" indent="0" algn="just">
              <a:lnSpc>
                <a:spcPct val="170000"/>
              </a:lnSpc>
              <a:buNone/>
            </a:pPr>
            <a:endParaRPr lang="en-US" sz="1100" dirty="0">
              <a:latin typeface="Times New Roman" panose="02020603050405020304" pitchFamily="18" charset="0"/>
              <a:cs typeface="Times New Roman" panose="02020603050405020304" pitchFamily="18" charset="0"/>
            </a:endParaRPr>
          </a:p>
          <a:p>
            <a:pPr marL="0" indent="0" algn="just">
              <a:lnSpc>
                <a:spcPct val="170000"/>
              </a:lnSpc>
              <a:buNone/>
            </a:pPr>
            <a:endParaRPr lang="en-US" sz="1100" dirty="0">
              <a:latin typeface="Times New Roman" panose="02020603050405020304" pitchFamily="18" charset="0"/>
              <a:cs typeface="Times New Roman" panose="02020603050405020304" pitchFamily="18" charset="0"/>
            </a:endParaRPr>
          </a:p>
          <a:p>
            <a:pPr marL="0" indent="0" algn="just">
              <a:lnSpc>
                <a:spcPct val="170000"/>
              </a:lnSpc>
              <a:buNone/>
            </a:pPr>
            <a:endParaRPr lang="en-US" sz="12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0D421E9E-E279-4A86-8F46-05BACDF42B53}"/>
              </a:ext>
            </a:extLst>
          </p:cNvPr>
          <p:cNvSpPr txBox="1"/>
          <p:nvPr/>
        </p:nvSpPr>
        <p:spPr>
          <a:xfrm>
            <a:off x="5620152" y="34135"/>
            <a:ext cx="3528392" cy="499624"/>
          </a:xfrm>
          <a:prstGeom prst="rect">
            <a:avLst/>
          </a:prstGeom>
          <a:noFill/>
        </p:spPr>
        <p:txBody>
          <a:bodyPr wrap="square">
            <a:spAutoFit/>
          </a:bodyPr>
          <a:lstStyle/>
          <a:p>
            <a:pPr>
              <a:lnSpc>
                <a:spcPct val="170000"/>
              </a:lnSpc>
              <a:spcBef>
                <a:spcPct val="0"/>
              </a:spcBef>
              <a:buFont typeface="Wingdings" panose="05000000000000000000" pitchFamily="2" charset="2"/>
              <a:buChar char="v"/>
            </a:pPr>
            <a:r>
              <a:rPr lang="en-US" altLang="ko-KR" sz="1800" b="1" dirty="0">
                <a:solidFill>
                  <a:schemeClr val="accent2">
                    <a:lumMod val="60000"/>
                    <a:lumOff val="40000"/>
                  </a:schemeClr>
                </a:solidFill>
                <a:latin typeface="Times New Roman" panose="02020603050405020304" pitchFamily="18" charset="0"/>
                <a:ea typeface="宋体" pitchFamily="2" charset="-122"/>
                <a:cs typeface="Times New Roman" panose="02020603050405020304" pitchFamily="18" charset="0"/>
              </a:rPr>
              <a:t>Evaluation and Demonstration</a:t>
            </a:r>
          </a:p>
        </p:txBody>
      </p:sp>
    </p:spTree>
    <p:extLst>
      <p:ext uri="{BB962C8B-B14F-4D97-AF65-F5344CB8AC3E}">
        <p14:creationId xmlns:p14="http://schemas.microsoft.com/office/powerpoint/2010/main" val="15077100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BF52BDC7-E17D-4971-A96E-0FC4685ED1E0}"/>
              </a:ext>
            </a:extLst>
          </p:cNvPr>
          <p:cNvSpPr txBox="1">
            <a:spLocks/>
          </p:cNvSpPr>
          <p:nvPr/>
        </p:nvSpPr>
        <p:spPr>
          <a:xfrm>
            <a:off x="467544" y="968112"/>
            <a:ext cx="8208912" cy="3207275"/>
          </a:xfrm>
          <a:prstGeom prst="rect">
            <a:avLst/>
          </a:prstGeom>
        </p:spPr>
        <p:txBody>
          <a:bodyPr>
            <a:noAutofit/>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v"/>
            </a:pPr>
            <a:r>
              <a:rPr lang="en-US" sz="1600" b="1" dirty="0">
                <a:latin typeface="Times New Roman" panose="02020603050405020304" pitchFamily="18" charset="0"/>
                <a:cs typeface="Times New Roman" panose="02020603050405020304" pitchFamily="18" charset="0"/>
              </a:rPr>
              <a:t>Conclusion</a:t>
            </a:r>
          </a:p>
          <a:p>
            <a:pPr marL="0" indent="0">
              <a:buNone/>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r>
              <a:rPr lang="en-US" sz="1200" dirty="0">
                <a:latin typeface="Times New Roman" panose="02020603050405020304" pitchFamily="18" charset="0"/>
                <a:cs typeface="Times New Roman" panose="02020603050405020304" pitchFamily="18" charset="0"/>
              </a:rPr>
              <a:t>This study presents a thorough exploration of the Facial Expression Recognition (FER) project utilizing the RAF-DB dataset, highlighted by the deployment of the novel POSTER model. The POSTER model's innovative feature correlation significantly advances FER technology, adeptly overcoming challenges of class discrepancies. Detailed steps for replicating the environment setup were provided, ensuring accessibility for future research and practical applications. An exhaustive code overview was also included, guiding users from initial setup through to evaluation and results interpretation. Ultimately, this study offers a valuable blueprint for researchers and developers in computer vision and machine learning to effectively implement the POSTER model in FER endeavors.</a:t>
            </a:r>
          </a:p>
          <a:p>
            <a:pPr marL="0" indent="0" algn="just">
              <a:lnSpc>
                <a:spcPct val="170000"/>
              </a:lnSpc>
              <a:buNone/>
            </a:pPr>
            <a:endParaRPr lang="en-US" sz="12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6FF816F-B81A-4BFA-A3D2-37E365B8CA46}"/>
              </a:ext>
            </a:extLst>
          </p:cNvPr>
          <p:cNvSpPr txBox="1"/>
          <p:nvPr/>
        </p:nvSpPr>
        <p:spPr>
          <a:xfrm>
            <a:off x="6660232" y="108669"/>
            <a:ext cx="2777977" cy="461665"/>
          </a:xfrm>
          <a:prstGeom prst="rect">
            <a:avLst/>
          </a:prstGeom>
          <a:noFill/>
        </p:spPr>
        <p:txBody>
          <a:bodyPr wrap="square">
            <a:spAutoFit/>
          </a:bodyPr>
          <a:lstStyle/>
          <a:p>
            <a:pPr>
              <a:buFont typeface="Wingdings" panose="05000000000000000000" pitchFamily="2" charset="2"/>
              <a:buChar char="v"/>
            </a:pPr>
            <a:r>
              <a:rPr lang="en-US" altLang="zh-CN" sz="2400" b="1" dirty="0">
                <a:solidFill>
                  <a:schemeClr val="accent2">
                    <a:lumMod val="60000"/>
                    <a:lumOff val="40000"/>
                  </a:schemeClr>
                </a:solidFill>
                <a:latin typeface="Times New Roman" panose="02020603050405020304" pitchFamily="18" charset="0"/>
                <a:cs typeface="Times New Roman" panose="02020603050405020304" pitchFamily="18" charset="0"/>
              </a:rPr>
              <a:t>Conclusion</a:t>
            </a:r>
            <a:r>
              <a:rPr lang="en-US" altLang="zh-CN" sz="2400" b="1" dirty="0">
                <a:solidFill>
                  <a:schemeClr val="accent2">
                    <a:lumMod val="60000"/>
                    <a:lumOff val="40000"/>
                  </a:schemeClr>
                </a:solidFill>
                <a:latin typeface="Times New Roman" panose="02020603050405020304" pitchFamily="18" charset="0"/>
                <a:ea typeface="宋体" pitchFamily="2" charset="-122"/>
                <a:cs typeface="Times New Roman" panose="02020603050405020304" pitchFamily="18" charset="0"/>
              </a:rPr>
              <a:t> </a:t>
            </a:r>
            <a:endParaRPr lang="en-US" sz="2400" b="1" dirty="0">
              <a:solidFill>
                <a:schemeClr val="accent2">
                  <a:lumMod val="60000"/>
                  <a:lumOff val="40000"/>
                </a:schemeClr>
              </a:solidFill>
              <a:latin typeface="Times New Roman" panose="02020603050405020304" pitchFamily="18" charset="0"/>
              <a:ea typeface="宋体" pitchFamily="2" charset="-122"/>
              <a:cs typeface="Times New Roman" panose="02020603050405020304" pitchFamily="18" charset="0"/>
            </a:endParaRPr>
          </a:p>
        </p:txBody>
      </p:sp>
    </p:spTree>
    <p:extLst>
      <p:ext uri="{BB962C8B-B14F-4D97-AF65-F5344CB8AC3E}">
        <p14:creationId xmlns:p14="http://schemas.microsoft.com/office/powerpoint/2010/main" val="3464061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ome_bg">
            <a:extLst>
              <a:ext uri="{FF2B5EF4-FFF2-40B4-BE49-F238E27FC236}">
                <a16:creationId xmlns:a16="http://schemas.microsoft.com/office/drawing/2014/main" id="{FCEF5D0F-5D97-4E7F-B0AE-E8B414420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7" y="18059"/>
            <a:ext cx="9144000" cy="5143500"/>
          </a:xfrm>
          <a:prstGeom prst="rect">
            <a:avLst/>
          </a:prstGeom>
        </p:spPr>
      </p:pic>
      <p:sp>
        <p:nvSpPr>
          <p:cNvPr id="4" name="opacity color">
            <a:extLst>
              <a:ext uri="{FF2B5EF4-FFF2-40B4-BE49-F238E27FC236}">
                <a16:creationId xmlns:a16="http://schemas.microsoft.com/office/drawing/2014/main" id="{ABABEB1C-C9AE-499D-B69C-E633A92AC5D8}"/>
              </a:ext>
            </a:extLst>
          </p:cNvPr>
          <p:cNvSpPr/>
          <p:nvPr/>
        </p:nvSpPr>
        <p:spPr>
          <a:xfrm>
            <a:off x="-2507" y="18059"/>
            <a:ext cx="9144000" cy="5143500"/>
          </a:xfrm>
          <a:prstGeom prst="rect">
            <a:avLst/>
          </a:prstGeom>
          <a:solidFill>
            <a:srgbClr val="00121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dirty="0">
              <a:solidFill>
                <a:prstClr val="white"/>
              </a:solidFill>
              <a:latin typeface="Calibri" panose="020F0502020204030204"/>
              <a:sym typeface="+mn-lt"/>
            </a:endParaRPr>
          </a:p>
        </p:txBody>
      </p:sp>
      <p:sp>
        <p:nvSpPr>
          <p:cNvPr id="13" name="文本框 32">
            <a:extLst>
              <a:ext uri="{FF2B5EF4-FFF2-40B4-BE49-F238E27FC236}">
                <a16:creationId xmlns:a16="http://schemas.microsoft.com/office/drawing/2014/main" id="{767B6647-F783-4256-BEA1-DE5477AE4A0F}"/>
              </a:ext>
            </a:extLst>
          </p:cNvPr>
          <p:cNvSpPr txBox="1"/>
          <p:nvPr/>
        </p:nvSpPr>
        <p:spPr>
          <a:xfrm>
            <a:off x="2503988" y="1984103"/>
            <a:ext cx="4402167" cy="1419619"/>
          </a:xfrm>
          <a:prstGeom prst="rect">
            <a:avLst/>
          </a:prstGeom>
          <a:noFill/>
        </p:spPr>
        <p:txBody>
          <a:bodyPr wrap="none" rtlCol="0">
            <a:spAutoFit/>
          </a:bodyPr>
          <a:lstStyle/>
          <a:p>
            <a:pPr defTabSz="685800" fontAlgn="auto">
              <a:spcBef>
                <a:spcPts val="0"/>
              </a:spcBef>
              <a:spcAft>
                <a:spcPts val="0"/>
              </a:spcAft>
            </a:pPr>
            <a:r>
              <a:rPr lang="en-US" altLang="zh-CN" sz="8625" b="1" spc="450" dirty="0">
                <a:ln>
                  <a:gradFill>
                    <a:gsLst>
                      <a:gs pos="0">
                        <a:prstClr val="white"/>
                      </a:gs>
                      <a:gs pos="66000">
                        <a:prstClr val="white">
                          <a:alpha val="50000"/>
                          <a:lumMod val="42000"/>
                        </a:prstClr>
                      </a:gs>
                      <a:gs pos="100000">
                        <a:prstClr val="white"/>
                      </a:gs>
                    </a:gsLst>
                    <a:lin ang="5400000" scaled="0"/>
                  </a:gradFill>
                </a:ln>
                <a:noFill/>
                <a:effectLst>
                  <a:glow rad="63500">
                    <a:srgbClr val="00B0F0">
                      <a:alpha val="20000"/>
                    </a:srgbClr>
                  </a:glow>
                </a:effectLst>
                <a:latin typeface="Arial" panose="020B0604020202020204" pitchFamily="34" charset="0"/>
                <a:ea typeface="等线" panose="02010600030101010101" pitchFamily="2" charset="-122"/>
                <a:cs typeface="Arial" panose="020B0604020202020204" pitchFamily="34" charset="0"/>
              </a:rPr>
              <a:t>Thanks</a:t>
            </a:r>
            <a:endParaRPr lang="zh-CN" altLang="en-US" sz="8625" b="1" spc="450" dirty="0">
              <a:ln>
                <a:gradFill>
                  <a:gsLst>
                    <a:gs pos="0">
                      <a:prstClr val="white"/>
                    </a:gs>
                    <a:gs pos="66000">
                      <a:prstClr val="white">
                        <a:alpha val="50000"/>
                        <a:lumMod val="42000"/>
                      </a:prstClr>
                    </a:gs>
                    <a:gs pos="100000">
                      <a:prstClr val="white"/>
                    </a:gs>
                  </a:gsLst>
                  <a:lin ang="5400000" scaled="0"/>
                </a:gradFill>
              </a:ln>
              <a:noFill/>
              <a:effectLst>
                <a:glow rad="63500">
                  <a:srgbClr val="00B0F0">
                    <a:alpha val="20000"/>
                  </a:srgbClr>
                </a:glow>
              </a:effectLst>
              <a:latin typeface="Arial" panose="020B0604020202020204" pitchFamily="34" charset="0"/>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4037758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2" presetClass="entr" presetSubtype="4"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anim calcmode="lin" valueType="num">
                                      <p:cBhvr additive="base">
                                        <p:cTn id="9" dur="500" fill="hold"/>
                                        <p:tgtEl>
                                          <p:spTgt spid="13"/>
                                        </p:tgtEl>
                                        <p:attrNameLst>
                                          <p:attrName>ppt_x</p:attrName>
                                        </p:attrNameLst>
                                      </p:cBhvr>
                                      <p:tavLst>
                                        <p:tav tm="0">
                                          <p:val>
                                            <p:strVal val="#ppt_x"/>
                                          </p:val>
                                        </p:tav>
                                        <p:tav tm="100000">
                                          <p:val>
                                            <p:strVal val="#ppt_x"/>
                                          </p:val>
                                        </p:tav>
                                      </p:tavLst>
                                    </p:anim>
                                    <p:anim calcmode="lin" valueType="num">
                                      <p:cBhvr additive="base">
                                        <p:cTn id="1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BF52BDC7-E17D-4971-A96E-0FC4685ED1E0}"/>
              </a:ext>
            </a:extLst>
          </p:cNvPr>
          <p:cNvSpPr txBox="1">
            <a:spLocks/>
          </p:cNvSpPr>
          <p:nvPr/>
        </p:nvSpPr>
        <p:spPr>
          <a:xfrm>
            <a:off x="431540" y="1059582"/>
            <a:ext cx="8280920" cy="3391021"/>
          </a:xfrm>
          <a:prstGeom prst="rect">
            <a:avLst/>
          </a:prstGeom>
        </p:spPr>
        <p:txBody>
          <a:bodyPr>
            <a:noAutofit/>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70000"/>
              </a:lnSpc>
              <a:buFont typeface="Wingdings" panose="05000000000000000000" pitchFamily="2" charset="2"/>
              <a:buChar char="v"/>
            </a:pPr>
            <a:r>
              <a:rPr lang="en-US" sz="1600" b="1" dirty="0">
                <a:latin typeface="Times New Roman" panose="02020603050405020304" pitchFamily="18" charset="0"/>
                <a:cs typeface="Times New Roman" panose="02020603050405020304" pitchFamily="18" charset="0"/>
              </a:rPr>
              <a:t>Introduction</a:t>
            </a:r>
          </a:p>
          <a:p>
            <a:pPr algn="just">
              <a:lnSpc>
                <a:spcPct val="170000"/>
              </a:lnSpc>
            </a:pPr>
            <a:r>
              <a:rPr lang="en-US" sz="1400" dirty="0" err="1">
                <a:latin typeface="Times New Roman" panose="02020603050405020304" pitchFamily="18" charset="0"/>
                <a:cs typeface="Times New Roman" panose="02020603050405020304" pitchFamily="18" charset="0"/>
              </a:rPr>
              <a:t>Fcial</a:t>
            </a:r>
            <a:r>
              <a:rPr lang="en-US" sz="1400" dirty="0">
                <a:latin typeface="Times New Roman" panose="02020603050405020304" pitchFamily="18" charset="0"/>
                <a:cs typeface="Times New Roman" panose="02020603050405020304" pitchFamily="18" charset="0"/>
              </a:rPr>
              <a:t> expression recognition (FER) stands as a cornerstone in the domain of computer vision, playing a pivotal role in deciphering human emotions and intentions.</a:t>
            </a:r>
          </a:p>
          <a:p>
            <a:pPr algn="just">
              <a:lnSpc>
                <a:spcPct val="170000"/>
              </a:lnSpc>
            </a:pPr>
            <a:r>
              <a:rPr lang="en-US" sz="1400" dirty="0">
                <a:latin typeface="Times New Roman" panose="02020603050405020304" pitchFamily="18" charset="0"/>
                <a:cs typeface="Times New Roman" panose="02020603050405020304" pitchFamily="18" charset="0"/>
              </a:rPr>
              <a:t>This work introduces the ”POSTER: A Pyramid Cross-Fusion Transformer Network,” a novel approach aimed at further advancing the field of FER. This work addresses critical challenges inherent in FER, including high inter-class similarity, significant intra-class variability, and sensitivity to facial scale variations</a:t>
            </a:r>
          </a:p>
        </p:txBody>
      </p:sp>
      <p:sp>
        <p:nvSpPr>
          <p:cNvPr id="6" name="TextBox 5">
            <a:extLst>
              <a:ext uri="{FF2B5EF4-FFF2-40B4-BE49-F238E27FC236}">
                <a16:creationId xmlns:a16="http://schemas.microsoft.com/office/drawing/2014/main" id="{80CA3C3D-5804-4DA3-BE41-6778D3434183}"/>
              </a:ext>
            </a:extLst>
          </p:cNvPr>
          <p:cNvSpPr txBox="1"/>
          <p:nvPr/>
        </p:nvSpPr>
        <p:spPr>
          <a:xfrm>
            <a:off x="6876256" y="129418"/>
            <a:ext cx="2267744" cy="400110"/>
          </a:xfrm>
          <a:prstGeom prst="rect">
            <a:avLst/>
          </a:prstGeom>
          <a:noFill/>
        </p:spPr>
        <p:txBody>
          <a:bodyPr wrap="square">
            <a:spAutoFit/>
          </a:bodyPr>
          <a:lstStyle/>
          <a:p>
            <a:r>
              <a:rPr lang="en-US" sz="2000" b="1" dirty="0">
                <a:solidFill>
                  <a:schemeClr val="accent2">
                    <a:lumMod val="60000"/>
                    <a:lumOff val="40000"/>
                  </a:schemeClr>
                </a:solidFill>
                <a:latin typeface="Times New Roman" panose="02020603050405020304" pitchFamily="18" charset="0"/>
                <a:cs typeface="Times New Roman" panose="02020603050405020304" pitchFamily="18" charset="0"/>
              </a:rPr>
              <a:t>      Introduction</a:t>
            </a:r>
            <a:endParaRPr lang="en-US" sz="2000" dirty="0">
              <a:solidFill>
                <a:schemeClr val="accent2">
                  <a:lumMod val="60000"/>
                  <a:lumOff val="40000"/>
                </a:schemeClr>
              </a:solidFill>
            </a:endParaRPr>
          </a:p>
        </p:txBody>
      </p:sp>
    </p:spTree>
    <p:extLst>
      <p:ext uri="{BB962C8B-B14F-4D97-AF65-F5344CB8AC3E}">
        <p14:creationId xmlns:p14="http://schemas.microsoft.com/office/powerpoint/2010/main" val="41655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BF52BDC7-E17D-4971-A96E-0FC4685ED1E0}"/>
              </a:ext>
            </a:extLst>
          </p:cNvPr>
          <p:cNvSpPr txBox="1">
            <a:spLocks/>
          </p:cNvSpPr>
          <p:nvPr/>
        </p:nvSpPr>
        <p:spPr>
          <a:xfrm>
            <a:off x="467544" y="1059582"/>
            <a:ext cx="4608512" cy="3207275"/>
          </a:xfrm>
          <a:prstGeom prst="rect">
            <a:avLst/>
          </a:prstGeom>
        </p:spPr>
        <p:txBody>
          <a:bodyPr>
            <a:noAutofit/>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v"/>
            </a:pPr>
            <a:r>
              <a:rPr lang="en-US" sz="1800" b="1" dirty="0">
                <a:latin typeface="Times New Roman" panose="02020603050405020304" pitchFamily="18" charset="0"/>
                <a:cs typeface="Times New Roman" panose="02020603050405020304" pitchFamily="18" charset="0"/>
              </a:rPr>
              <a:t>contributions</a:t>
            </a:r>
          </a:p>
          <a:p>
            <a:pPr algn="just">
              <a:lnSpc>
                <a:spcPct val="170000"/>
              </a:lnSpc>
            </a:pPr>
            <a:r>
              <a:rPr lang="en-US" sz="1400" dirty="0">
                <a:latin typeface="Times New Roman" panose="02020603050405020304" pitchFamily="18" charset="0"/>
                <a:cs typeface="Times New Roman" panose="02020603050405020304" pitchFamily="18" charset="0"/>
              </a:rPr>
              <a:t>Introduction of the Pyramid cross-fusion Transformer network (POSTER), tailored to effectively tackle inter-class similarity, intra-class discrepancy, and scale sensitivity in Facial Expression Recognition (FER).</a:t>
            </a:r>
          </a:p>
          <a:p>
            <a:pPr algn="just">
              <a:lnSpc>
                <a:spcPct val="170000"/>
              </a:lnSpc>
            </a:pPr>
            <a:r>
              <a:rPr lang="en-US" sz="1400" dirty="0">
                <a:latin typeface="Times New Roman" panose="02020603050405020304" pitchFamily="18" charset="0"/>
                <a:cs typeface="Times New Roman" panose="02020603050405020304" pitchFamily="18" charset="0"/>
              </a:rPr>
              <a:t> Development of POSTER’s cross-fusion transformer structure that synergistically integrates image features, guided by landmark features. This approach emphasizes salient facial regions and leverages the comprehensive global information inherent in image features.</a:t>
            </a:r>
            <a:endParaRPr lang="en-US" sz="12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7D9992B-AC8F-4CD2-9A9F-51931C7EFCA3}"/>
              </a:ext>
            </a:extLst>
          </p:cNvPr>
          <p:cNvSpPr txBox="1"/>
          <p:nvPr/>
        </p:nvSpPr>
        <p:spPr>
          <a:xfrm>
            <a:off x="7020272" y="129418"/>
            <a:ext cx="2016224" cy="461665"/>
          </a:xfrm>
          <a:prstGeom prst="rect">
            <a:avLst/>
          </a:prstGeom>
          <a:noFill/>
        </p:spPr>
        <p:txBody>
          <a:bodyPr wrap="square">
            <a:spAutoFit/>
          </a:bodyPr>
          <a:lstStyle/>
          <a:p>
            <a:r>
              <a:rPr lang="en-US" sz="2400" b="1" dirty="0">
                <a:solidFill>
                  <a:schemeClr val="accent2">
                    <a:lumMod val="60000"/>
                    <a:lumOff val="40000"/>
                  </a:schemeClr>
                </a:solidFill>
                <a:latin typeface="Times New Roman" panose="02020603050405020304" pitchFamily="18" charset="0"/>
                <a:cs typeface="Times New Roman" panose="02020603050405020304" pitchFamily="18" charset="0"/>
              </a:rPr>
              <a:t>Introduction</a:t>
            </a:r>
            <a:endParaRPr lang="en-US" dirty="0">
              <a:solidFill>
                <a:schemeClr val="accent2">
                  <a:lumMod val="60000"/>
                  <a:lumOff val="40000"/>
                </a:schemeClr>
              </a:solidFill>
            </a:endParaRPr>
          </a:p>
        </p:txBody>
      </p:sp>
      <p:pic>
        <p:nvPicPr>
          <p:cNvPr id="3" name="Picture 2">
            <a:extLst>
              <a:ext uri="{FF2B5EF4-FFF2-40B4-BE49-F238E27FC236}">
                <a16:creationId xmlns:a16="http://schemas.microsoft.com/office/drawing/2014/main" id="{06CF5920-83A7-4C1D-A680-E5AE969214B3}"/>
              </a:ext>
            </a:extLst>
          </p:cNvPr>
          <p:cNvPicPr>
            <a:picLocks noChangeAspect="1"/>
          </p:cNvPicPr>
          <p:nvPr/>
        </p:nvPicPr>
        <p:blipFill rotWithShape="1">
          <a:blip r:embed="rId2">
            <a:extLst>
              <a:ext uri="{28A0092B-C50C-407E-A947-70E740481C1C}">
                <a14:useLocalDpi xmlns:a14="http://schemas.microsoft.com/office/drawing/2010/main" val="0"/>
              </a:ext>
            </a:extLst>
          </a:blip>
          <a:srcRect l="2363" t="6736" r="51175"/>
          <a:stretch/>
        </p:blipFill>
        <p:spPr>
          <a:xfrm>
            <a:off x="5085597" y="1491630"/>
            <a:ext cx="3888432" cy="3207275"/>
          </a:xfrm>
          <a:prstGeom prst="rect">
            <a:avLst/>
          </a:prstGeom>
        </p:spPr>
      </p:pic>
    </p:spTree>
    <p:extLst>
      <p:ext uri="{BB962C8B-B14F-4D97-AF65-F5344CB8AC3E}">
        <p14:creationId xmlns:p14="http://schemas.microsoft.com/office/powerpoint/2010/main" val="2394316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BF52BDC7-E17D-4971-A96E-0FC4685ED1E0}"/>
              </a:ext>
            </a:extLst>
          </p:cNvPr>
          <p:cNvSpPr txBox="1">
            <a:spLocks/>
          </p:cNvSpPr>
          <p:nvPr/>
        </p:nvSpPr>
        <p:spPr>
          <a:xfrm>
            <a:off x="179512" y="771550"/>
            <a:ext cx="8208912" cy="3207275"/>
          </a:xfrm>
          <a:prstGeom prst="rect">
            <a:avLst/>
          </a:prstGeom>
        </p:spPr>
        <p:txBody>
          <a:bodyPr>
            <a:noAutofit/>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v"/>
            </a:pPr>
            <a:r>
              <a:rPr lang="en-US" sz="1800" b="1" dirty="0">
                <a:latin typeface="Times New Roman" panose="02020603050405020304" pitchFamily="18" charset="0"/>
                <a:cs typeface="Times New Roman" panose="02020603050405020304" pitchFamily="18" charset="0"/>
              </a:rPr>
              <a:t>Methodology</a:t>
            </a:r>
          </a:p>
          <a:p>
            <a:pPr algn="just">
              <a:lnSpc>
                <a:spcPct val="170000"/>
              </a:lnSpc>
            </a:pPr>
            <a:r>
              <a:rPr lang="en-US" sz="1000" b="1" dirty="0">
                <a:latin typeface="Times New Roman" panose="02020603050405020304" pitchFamily="18" charset="0"/>
                <a:cs typeface="Times New Roman" panose="02020603050405020304" pitchFamily="18" charset="0"/>
              </a:rPr>
              <a:t>Baseline and POSTER Framework</a:t>
            </a:r>
          </a:p>
          <a:p>
            <a:pPr algn="just">
              <a:lnSpc>
                <a:spcPct val="170000"/>
              </a:lnSpc>
            </a:pPr>
            <a:endParaRPr lang="en-US" sz="1000" b="1" dirty="0">
              <a:latin typeface="Times New Roman" panose="02020603050405020304" pitchFamily="18" charset="0"/>
              <a:cs typeface="Times New Roman" panose="02020603050405020304" pitchFamily="18" charset="0"/>
            </a:endParaRPr>
          </a:p>
          <a:p>
            <a:pPr marL="0" indent="0" algn="just">
              <a:lnSpc>
                <a:spcPct val="170000"/>
              </a:lnSpc>
              <a:buNone/>
            </a:pPr>
            <a:endParaRPr lang="en-US" sz="1200" dirty="0">
              <a:latin typeface="Times New Roman" panose="02020603050405020304" pitchFamily="18" charset="0"/>
              <a:cs typeface="Times New Roman" panose="02020603050405020304" pitchFamily="18" charset="0"/>
            </a:endParaRPr>
          </a:p>
          <a:p>
            <a:pPr marL="0" indent="0" algn="just">
              <a:lnSpc>
                <a:spcPct val="170000"/>
              </a:lnSpc>
              <a:buFont typeface="Arial" pitchFamily="34" charset="0"/>
              <a:buNone/>
            </a:pPr>
            <a:endParaRPr lang="en-US" sz="12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E476472-61DC-4168-9C3F-DFDD95C59A07}"/>
              </a:ext>
            </a:extLst>
          </p:cNvPr>
          <p:cNvSpPr txBox="1"/>
          <p:nvPr/>
        </p:nvSpPr>
        <p:spPr>
          <a:xfrm>
            <a:off x="6948264" y="19924"/>
            <a:ext cx="2016224" cy="461665"/>
          </a:xfrm>
          <a:prstGeom prst="rect">
            <a:avLst/>
          </a:prstGeom>
          <a:noFill/>
        </p:spPr>
        <p:txBody>
          <a:bodyPr wrap="square">
            <a:spAutoFit/>
          </a:bodyPr>
          <a:lstStyle/>
          <a:p>
            <a:r>
              <a:rPr lang="en-US" sz="2400" b="1" dirty="0">
                <a:solidFill>
                  <a:schemeClr val="accent2">
                    <a:lumMod val="60000"/>
                    <a:lumOff val="40000"/>
                  </a:schemeClr>
                </a:solidFill>
                <a:latin typeface="Times New Roman" panose="02020603050405020304" pitchFamily="18" charset="0"/>
                <a:cs typeface="Times New Roman" panose="02020603050405020304" pitchFamily="18" charset="0"/>
              </a:rPr>
              <a:t>Methodology</a:t>
            </a:r>
          </a:p>
        </p:txBody>
      </p:sp>
      <p:pic>
        <p:nvPicPr>
          <p:cNvPr id="3" name="Picture 2">
            <a:extLst>
              <a:ext uri="{FF2B5EF4-FFF2-40B4-BE49-F238E27FC236}">
                <a16:creationId xmlns:a16="http://schemas.microsoft.com/office/drawing/2014/main" id="{75217083-F896-4A89-A025-332EE43C2D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664" y="1419622"/>
            <a:ext cx="5832648" cy="3381820"/>
          </a:xfrm>
          <a:prstGeom prst="rect">
            <a:avLst/>
          </a:prstGeom>
          <a:ln>
            <a:noFill/>
          </a:ln>
          <a:effectLst>
            <a:softEdge rad="112500"/>
          </a:effectLst>
        </p:spPr>
      </p:pic>
      <p:sp>
        <p:nvSpPr>
          <p:cNvPr id="7" name="TextBox 6">
            <a:extLst>
              <a:ext uri="{FF2B5EF4-FFF2-40B4-BE49-F238E27FC236}">
                <a16:creationId xmlns:a16="http://schemas.microsoft.com/office/drawing/2014/main" id="{F770334B-734E-4090-BEA0-824F000D7321}"/>
              </a:ext>
            </a:extLst>
          </p:cNvPr>
          <p:cNvSpPr txBox="1"/>
          <p:nvPr/>
        </p:nvSpPr>
        <p:spPr>
          <a:xfrm>
            <a:off x="323528" y="4801442"/>
            <a:ext cx="8640960" cy="230832"/>
          </a:xfrm>
          <a:prstGeom prst="rect">
            <a:avLst/>
          </a:prstGeom>
          <a:noFill/>
        </p:spPr>
        <p:txBody>
          <a:bodyPr wrap="square">
            <a:spAutoFit/>
          </a:bodyPr>
          <a:lstStyle/>
          <a:p>
            <a:pPr algn="ctr"/>
            <a:r>
              <a:rPr lang="en-US" sz="900" b="0" i="0" dirty="0">
                <a:effectLst/>
                <a:latin typeface="Arial" panose="020B0604020202020204" pitchFamily="34" charset="0"/>
              </a:rPr>
              <a:t>Fig.1 Comparison of Architectural Designs: (a) Baseline architecture for FER, and (b) the proposed POSTER model, showcasing advancements in FER technology</a:t>
            </a:r>
            <a:endParaRPr lang="en-US" sz="900" dirty="0"/>
          </a:p>
        </p:txBody>
      </p:sp>
    </p:spTree>
    <p:extLst>
      <p:ext uri="{BB962C8B-B14F-4D97-AF65-F5344CB8AC3E}">
        <p14:creationId xmlns:p14="http://schemas.microsoft.com/office/powerpoint/2010/main" val="2002090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BF52BDC7-E17D-4971-A96E-0FC4685ED1E0}"/>
              </a:ext>
            </a:extLst>
          </p:cNvPr>
          <p:cNvSpPr txBox="1">
            <a:spLocks/>
          </p:cNvSpPr>
          <p:nvPr/>
        </p:nvSpPr>
        <p:spPr>
          <a:xfrm>
            <a:off x="179512" y="771550"/>
            <a:ext cx="8208912" cy="3207275"/>
          </a:xfrm>
          <a:prstGeom prst="rect">
            <a:avLst/>
          </a:prstGeom>
        </p:spPr>
        <p:txBody>
          <a:bodyPr>
            <a:noAutofit/>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v"/>
            </a:pPr>
            <a:r>
              <a:rPr lang="en-US" sz="1800" b="1" dirty="0">
                <a:latin typeface="Times New Roman" panose="02020603050405020304" pitchFamily="18" charset="0"/>
                <a:cs typeface="Times New Roman" panose="02020603050405020304" pitchFamily="18" charset="0"/>
              </a:rPr>
              <a:t>Methodology</a:t>
            </a:r>
          </a:p>
          <a:p>
            <a:pPr algn="just">
              <a:lnSpc>
                <a:spcPct val="170000"/>
              </a:lnSpc>
            </a:pPr>
            <a:r>
              <a:rPr lang="en-US" sz="1000" b="1" dirty="0">
                <a:latin typeface="Times New Roman" panose="02020603050405020304" pitchFamily="18" charset="0"/>
                <a:cs typeface="Times New Roman" panose="02020603050405020304" pitchFamily="18" charset="0"/>
              </a:rPr>
              <a:t>Baseline and POSTER Framework</a:t>
            </a:r>
          </a:p>
          <a:p>
            <a:pPr algn="just">
              <a:lnSpc>
                <a:spcPct val="170000"/>
              </a:lnSpc>
            </a:pPr>
            <a:endParaRPr lang="en-US" sz="1000" b="1" dirty="0">
              <a:latin typeface="Times New Roman" panose="02020603050405020304" pitchFamily="18" charset="0"/>
              <a:cs typeface="Times New Roman" panose="02020603050405020304" pitchFamily="18" charset="0"/>
            </a:endParaRPr>
          </a:p>
          <a:p>
            <a:pPr marL="0" indent="0" algn="just">
              <a:lnSpc>
                <a:spcPct val="170000"/>
              </a:lnSpc>
              <a:buNone/>
            </a:pPr>
            <a:endParaRPr lang="en-US" sz="1200" dirty="0">
              <a:latin typeface="Times New Roman" panose="02020603050405020304" pitchFamily="18" charset="0"/>
              <a:cs typeface="Times New Roman" panose="02020603050405020304" pitchFamily="18" charset="0"/>
            </a:endParaRPr>
          </a:p>
          <a:p>
            <a:pPr marL="0" indent="0" algn="just">
              <a:lnSpc>
                <a:spcPct val="170000"/>
              </a:lnSpc>
              <a:buFont typeface="Arial" pitchFamily="34" charset="0"/>
              <a:buNone/>
            </a:pPr>
            <a:endParaRPr lang="en-US" sz="12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E476472-61DC-4168-9C3F-DFDD95C59A07}"/>
              </a:ext>
            </a:extLst>
          </p:cNvPr>
          <p:cNvSpPr txBox="1"/>
          <p:nvPr/>
        </p:nvSpPr>
        <p:spPr>
          <a:xfrm>
            <a:off x="7020272" y="129418"/>
            <a:ext cx="2016224" cy="461665"/>
          </a:xfrm>
          <a:prstGeom prst="rect">
            <a:avLst/>
          </a:prstGeom>
          <a:noFill/>
        </p:spPr>
        <p:txBody>
          <a:bodyPr wrap="square">
            <a:spAutoFit/>
          </a:bodyPr>
          <a:lstStyle/>
          <a:p>
            <a:r>
              <a:rPr lang="en-US" sz="2400" b="1" dirty="0">
                <a:solidFill>
                  <a:schemeClr val="accent2">
                    <a:lumMod val="60000"/>
                    <a:lumOff val="40000"/>
                  </a:schemeClr>
                </a:solidFill>
                <a:latin typeface="Times New Roman" panose="02020603050405020304" pitchFamily="18" charset="0"/>
                <a:cs typeface="Times New Roman" panose="02020603050405020304" pitchFamily="18" charset="0"/>
              </a:rPr>
              <a:t>Methodology</a:t>
            </a:r>
          </a:p>
        </p:txBody>
      </p:sp>
      <p:sp>
        <p:nvSpPr>
          <p:cNvPr id="7" name="TextBox 6">
            <a:extLst>
              <a:ext uri="{FF2B5EF4-FFF2-40B4-BE49-F238E27FC236}">
                <a16:creationId xmlns:a16="http://schemas.microsoft.com/office/drawing/2014/main" id="{F770334B-734E-4090-BEA0-824F000D7321}"/>
              </a:ext>
            </a:extLst>
          </p:cNvPr>
          <p:cNvSpPr txBox="1"/>
          <p:nvPr/>
        </p:nvSpPr>
        <p:spPr>
          <a:xfrm>
            <a:off x="467544" y="4898666"/>
            <a:ext cx="8352928" cy="230832"/>
          </a:xfrm>
          <a:prstGeom prst="rect">
            <a:avLst/>
          </a:prstGeom>
          <a:noFill/>
        </p:spPr>
        <p:txBody>
          <a:bodyPr wrap="square">
            <a:spAutoFit/>
          </a:bodyPr>
          <a:lstStyle/>
          <a:p>
            <a:pPr algn="ctr"/>
            <a:r>
              <a:rPr lang="en-US" sz="900" b="0" i="0" dirty="0">
                <a:effectLst/>
                <a:latin typeface="Arial" panose="020B0604020202020204" pitchFamily="34" charset="0"/>
              </a:rPr>
              <a:t>Fig. 2 (a) The Standard vanilla Transformer Encoder. (b) Cross-Attention Transformer Encoder. (c) The proposed Cross-Fusion Transformer Encoder.</a:t>
            </a:r>
            <a:endParaRPr lang="en-US" sz="900" dirty="0"/>
          </a:p>
        </p:txBody>
      </p:sp>
      <p:pic>
        <p:nvPicPr>
          <p:cNvPr id="4" name="Picture 3">
            <a:extLst>
              <a:ext uri="{FF2B5EF4-FFF2-40B4-BE49-F238E27FC236}">
                <a16:creationId xmlns:a16="http://schemas.microsoft.com/office/drawing/2014/main" id="{8440165D-0842-42A2-9BF2-95ADF2151A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664" y="1435279"/>
            <a:ext cx="5321725" cy="3317223"/>
          </a:xfrm>
          <a:prstGeom prst="rect">
            <a:avLst/>
          </a:prstGeom>
          <a:ln>
            <a:noFill/>
          </a:ln>
          <a:effectLst>
            <a:softEdge rad="112500"/>
          </a:effectLst>
        </p:spPr>
      </p:pic>
    </p:spTree>
    <p:extLst>
      <p:ext uri="{BB962C8B-B14F-4D97-AF65-F5344CB8AC3E}">
        <p14:creationId xmlns:p14="http://schemas.microsoft.com/office/powerpoint/2010/main" val="4219787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BF52BDC7-E17D-4971-A96E-0FC4685ED1E0}"/>
              </a:ext>
            </a:extLst>
          </p:cNvPr>
          <p:cNvSpPr txBox="1">
            <a:spLocks/>
          </p:cNvSpPr>
          <p:nvPr/>
        </p:nvSpPr>
        <p:spPr>
          <a:xfrm>
            <a:off x="138625" y="771550"/>
            <a:ext cx="8208912" cy="3207275"/>
          </a:xfrm>
          <a:prstGeom prst="rect">
            <a:avLst/>
          </a:prstGeom>
        </p:spPr>
        <p:txBody>
          <a:bodyPr>
            <a:noAutofit/>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v"/>
            </a:pPr>
            <a:r>
              <a:rPr lang="en-US" sz="1800" b="1" dirty="0">
                <a:latin typeface="Times New Roman" panose="02020603050405020304" pitchFamily="18" charset="0"/>
                <a:cs typeface="Times New Roman" panose="02020603050405020304" pitchFamily="18" charset="0"/>
              </a:rPr>
              <a:t>Methodology</a:t>
            </a:r>
          </a:p>
          <a:p>
            <a:pPr algn="just">
              <a:lnSpc>
                <a:spcPct val="170000"/>
              </a:lnSpc>
            </a:pPr>
            <a:r>
              <a:rPr lang="en-US" sz="1000" b="1" dirty="0">
                <a:latin typeface="Times New Roman" panose="02020603050405020304" pitchFamily="18" charset="0"/>
                <a:cs typeface="Times New Roman" panose="02020603050405020304" pitchFamily="18" charset="0"/>
              </a:rPr>
              <a:t>Baseline and POSTER Framework</a:t>
            </a:r>
          </a:p>
          <a:p>
            <a:pPr algn="just">
              <a:lnSpc>
                <a:spcPct val="170000"/>
              </a:lnSpc>
            </a:pPr>
            <a:endParaRPr lang="en-US" sz="1000" b="1" dirty="0">
              <a:latin typeface="Times New Roman" panose="02020603050405020304" pitchFamily="18" charset="0"/>
              <a:cs typeface="Times New Roman" panose="02020603050405020304" pitchFamily="18" charset="0"/>
            </a:endParaRPr>
          </a:p>
          <a:p>
            <a:pPr marL="0" indent="0" algn="just">
              <a:lnSpc>
                <a:spcPct val="170000"/>
              </a:lnSpc>
              <a:buNone/>
            </a:pPr>
            <a:endParaRPr lang="en-US" sz="1200" dirty="0">
              <a:latin typeface="Times New Roman" panose="02020603050405020304" pitchFamily="18" charset="0"/>
              <a:cs typeface="Times New Roman" panose="02020603050405020304" pitchFamily="18" charset="0"/>
            </a:endParaRPr>
          </a:p>
          <a:p>
            <a:pPr marL="0" indent="0" algn="just">
              <a:lnSpc>
                <a:spcPct val="170000"/>
              </a:lnSpc>
              <a:buFont typeface="Arial" pitchFamily="34" charset="0"/>
              <a:buNone/>
            </a:pPr>
            <a:endParaRPr lang="en-US" sz="12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E476472-61DC-4168-9C3F-DFDD95C59A07}"/>
              </a:ext>
            </a:extLst>
          </p:cNvPr>
          <p:cNvSpPr txBox="1"/>
          <p:nvPr/>
        </p:nvSpPr>
        <p:spPr>
          <a:xfrm>
            <a:off x="7020272" y="129418"/>
            <a:ext cx="2016224" cy="461665"/>
          </a:xfrm>
          <a:prstGeom prst="rect">
            <a:avLst/>
          </a:prstGeom>
          <a:noFill/>
        </p:spPr>
        <p:txBody>
          <a:bodyPr wrap="square">
            <a:spAutoFit/>
          </a:bodyPr>
          <a:lstStyle/>
          <a:p>
            <a:r>
              <a:rPr lang="en-US" sz="2400" b="1" dirty="0">
                <a:solidFill>
                  <a:schemeClr val="accent2">
                    <a:lumMod val="60000"/>
                    <a:lumOff val="40000"/>
                  </a:schemeClr>
                </a:solidFill>
                <a:latin typeface="Times New Roman" panose="02020603050405020304" pitchFamily="18" charset="0"/>
                <a:cs typeface="Times New Roman" panose="02020603050405020304" pitchFamily="18" charset="0"/>
              </a:rPr>
              <a:t>Methodology</a:t>
            </a:r>
          </a:p>
        </p:txBody>
      </p:sp>
      <p:sp>
        <p:nvSpPr>
          <p:cNvPr id="7" name="TextBox 6">
            <a:extLst>
              <a:ext uri="{FF2B5EF4-FFF2-40B4-BE49-F238E27FC236}">
                <a16:creationId xmlns:a16="http://schemas.microsoft.com/office/drawing/2014/main" id="{F770334B-734E-4090-BEA0-824F000D7321}"/>
              </a:ext>
            </a:extLst>
          </p:cNvPr>
          <p:cNvSpPr txBox="1"/>
          <p:nvPr/>
        </p:nvSpPr>
        <p:spPr>
          <a:xfrm>
            <a:off x="126872" y="4708543"/>
            <a:ext cx="9001000" cy="461665"/>
          </a:xfrm>
          <a:prstGeom prst="rect">
            <a:avLst/>
          </a:prstGeom>
          <a:noFill/>
        </p:spPr>
        <p:txBody>
          <a:bodyPr wrap="square">
            <a:spAutoFit/>
          </a:bodyPr>
          <a:lstStyle/>
          <a:p>
            <a:pPr algn="ctr"/>
            <a:r>
              <a:rPr lang="en-US" sz="800" b="1" i="0" dirty="0">
                <a:effectLst/>
                <a:latin typeface="Arial" panose="020B0604020202020204" pitchFamily="34" charset="0"/>
              </a:rPr>
              <a:t>Fig. 3 </a:t>
            </a:r>
            <a:r>
              <a:rPr lang="en-US" sz="800" b="0" i="0" dirty="0">
                <a:effectLst/>
                <a:latin typeface="Arial" panose="020B0604020202020204" pitchFamily="34" charset="0"/>
              </a:rPr>
              <a:t>(a) Traditional MSA Block: Displays the standard </a:t>
            </a:r>
            <a:r>
              <a:rPr lang="en-US" sz="800" b="0" i="0" dirty="0" err="1">
                <a:effectLst/>
                <a:latin typeface="Arial" panose="020B0604020202020204" pitchFamily="34" charset="0"/>
              </a:rPr>
              <a:t>Multihead</a:t>
            </a:r>
            <a:r>
              <a:rPr lang="en-US" sz="800" b="0" i="0" dirty="0">
                <a:effectLst/>
                <a:latin typeface="Arial" panose="020B0604020202020204" pitchFamily="34" charset="0"/>
              </a:rPr>
              <a:t> Self-Attention (MSA) block used in transformer encoders, where P represents the number of patches, and D signifies the embedding dimension. (b) Cross-Fusion MSA Block: Illustrates our advanced cross-fusion MSA block within the cross-fusion transformer encoder, enhancing feature integration with P indicating patch count and D the embedding size. [15]</a:t>
            </a:r>
            <a:endParaRPr lang="en-US" sz="800" dirty="0"/>
          </a:p>
        </p:txBody>
      </p:sp>
      <p:pic>
        <p:nvPicPr>
          <p:cNvPr id="4" name="Picture 3">
            <a:extLst>
              <a:ext uri="{FF2B5EF4-FFF2-40B4-BE49-F238E27FC236}">
                <a16:creationId xmlns:a16="http://schemas.microsoft.com/office/drawing/2014/main" id="{89BFDBFB-3220-45FE-A942-2D974F9773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664" y="1347614"/>
            <a:ext cx="5688633" cy="3389231"/>
          </a:xfrm>
          <a:prstGeom prst="rect">
            <a:avLst/>
          </a:prstGeom>
        </p:spPr>
      </p:pic>
    </p:spTree>
    <p:extLst>
      <p:ext uri="{BB962C8B-B14F-4D97-AF65-F5344CB8AC3E}">
        <p14:creationId xmlns:p14="http://schemas.microsoft.com/office/powerpoint/2010/main" val="841213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BF52BDC7-E17D-4971-A96E-0FC4685ED1E0}"/>
              </a:ext>
            </a:extLst>
          </p:cNvPr>
          <p:cNvSpPr txBox="1">
            <a:spLocks/>
          </p:cNvSpPr>
          <p:nvPr/>
        </p:nvSpPr>
        <p:spPr>
          <a:xfrm>
            <a:off x="395536" y="843558"/>
            <a:ext cx="6120680" cy="3207275"/>
          </a:xfrm>
          <a:prstGeom prst="rect">
            <a:avLst/>
          </a:prstGeom>
        </p:spPr>
        <p:txBody>
          <a:bodyPr>
            <a:noAutofit/>
          </a:bodyPr>
          <a:lst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v"/>
            </a:pPr>
            <a:r>
              <a:rPr lang="en-US" altLang="zh-CN" sz="1400" b="1" dirty="0">
                <a:latin typeface="Times New Roman" panose="02020603050405020304" pitchFamily="18" charset="0"/>
                <a:cs typeface="Times New Roman" panose="02020603050405020304" pitchFamily="18" charset="0"/>
              </a:rPr>
              <a:t>Environment Setup </a:t>
            </a:r>
            <a:endParaRPr lang="en-US" sz="1400" b="1" dirty="0">
              <a:latin typeface="Times New Roman" panose="02020603050405020304" pitchFamily="18" charset="0"/>
              <a:cs typeface="Times New Roman" panose="02020603050405020304" pitchFamily="18" charset="0"/>
            </a:endParaRPr>
          </a:p>
          <a:p>
            <a:pPr algn="just">
              <a:lnSpc>
                <a:spcPct val="170000"/>
              </a:lnSpc>
            </a:pPr>
            <a:r>
              <a:rPr lang="en-US" sz="1200" b="1" dirty="0" err="1">
                <a:latin typeface="Times New Roman" panose="02020603050405020304" pitchFamily="18" charset="0"/>
                <a:cs typeface="Times New Roman" panose="02020603050405020304" pitchFamily="18" charset="0"/>
              </a:rPr>
              <a:t>Conda</a:t>
            </a:r>
            <a:r>
              <a:rPr lang="en-US" sz="1200" b="1" dirty="0">
                <a:latin typeface="Times New Roman" panose="02020603050405020304" pitchFamily="18" charset="0"/>
                <a:cs typeface="Times New Roman" panose="02020603050405020304" pitchFamily="18" charset="0"/>
              </a:rPr>
              <a:t> Environment.</a:t>
            </a:r>
          </a:p>
          <a:p>
            <a:pPr algn="just">
              <a:lnSpc>
                <a:spcPct val="170000"/>
              </a:lnSpc>
            </a:pPr>
            <a:r>
              <a:rPr lang="en-US" sz="1200" b="1" dirty="0">
                <a:latin typeface="Times New Roman" panose="02020603050405020304" pitchFamily="18" charset="0"/>
                <a:cs typeface="Times New Roman" panose="02020603050405020304" pitchFamily="18" charset="0"/>
              </a:rPr>
              <a:t>Data Acquisition.</a:t>
            </a:r>
          </a:p>
          <a:p>
            <a:pPr marL="0" indent="0" algn="just">
              <a:lnSpc>
                <a:spcPct val="170000"/>
              </a:lnSpc>
              <a:buNone/>
            </a:pPr>
            <a:r>
              <a:rPr lang="en-US" sz="1200" b="1"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The RAF-DB (Real-world Affective Faces Database) [19] is a comprehensive facial expression dataset comprising 29,672 real-world facial images. These images have been sourced from the Internet, encompassing a wide range of variations in age, gender, ethnicity, lighting conditions, and occlusions. Specifically for FER tasks, the dataset includes 15,339 labeled images, with 12,271 images designated for training and 3,068 for testing. The dataset covers seven basic expressions: happiness, surprise, sadness, anger, disgust, fear, and neutral.</a:t>
            </a:r>
          </a:p>
          <a:p>
            <a:pPr algn="just">
              <a:lnSpc>
                <a:spcPct val="170000"/>
              </a:lnSpc>
            </a:pPr>
            <a:r>
              <a:rPr lang="en-US" sz="1200" b="1" dirty="0">
                <a:latin typeface="Times New Roman" panose="02020603050405020304" pitchFamily="18" charset="0"/>
                <a:cs typeface="Times New Roman" panose="02020603050405020304" pitchFamily="18" charset="0"/>
              </a:rPr>
              <a:t>Implementation.</a:t>
            </a:r>
          </a:p>
          <a:p>
            <a:pPr algn="just">
              <a:lnSpc>
                <a:spcPct val="170000"/>
              </a:lnSpc>
            </a:pPr>
            <a:endParaRPr lang="en-US" sz="12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EC531979-29BD-4C61-99D9-55864FF04853}"/>
              </a:ext>
            </a:extLst>
          </p:cNvPr>
          <p:cNvSpPr txBox="1"/>
          <p:nvPr/>
        </p:nvSpPr>
        <p:spPr>
          <a:xfrm>
            <a:off x="6388044" y="-92546"/>
            <a:ext cx="2777977" cy="635367"/>
          </a:xfrm>
          <a:prstGeom prst="rect">
            <a:avLst/>
          </a:prstGeom>
          <a:noFill/>
        </p:spPr>
        <p:txBody>
          <a:bodyPr wrap="square">
            <a:spAutoFit/>
          </a:bodyPr>
          <a:lstStyle/>
          <a:p>
            <a:pPr marL="0" indent="0">
              <a:lnSpc>
                <a:spcPct val="170000"/>
              </a:lnSpc>
              <a:spcBef>
                <a:spcPct val="0"/>
              </a:spcBef>
              <a:buNone/>
            </a:pPr>
            <a:r>
              <a:rPr lang="en-US" altLang="zh-CN" sz="2400" b="1" dirty="0">
                <a:solidFill>
                  <a:schemeClr val="accent2">
                    <a:lumMod val="60000"/>
                    <a:lumOff val="40000"/>
                  </a:schemeClr>
                </a:solidFill>
                <a:latin typeface="Times New Roman" panose="02020603050405020304" pitchFamily="18" charset="0"/>
                <a:ea typeface="宋体" pitchFamily="2" charset="-122"/>
                <a:cs typeface="Times New Roman" panose="02020603050405020304" pitchFamily="18" charset="0"/>
              </a:rPr>
              <a:t>Environment Setup </a:t>
            </a:r>
          </a:p>
        </p:txBody>
      </p:sp>
    </p:spTree>
    <p:extLst>
      <p:ext uri="{BB962C8B-B14F-4D97-AF65-F5344CB8AC3E}">
        <p14:creationId xmlns:p14="http://schemas.microsoft.com/office/powerpoint/2010/main" val="761524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2780DF-B847-42CB-BC0F-473BC3A5C048}"/>
              </a:ext>
            </a:extLst>
          </p:cNvPr>
          <p:cNvPicPr>
            <a:picLocks noChangeAspect="1"/>
          </p:cNvPicPr>
          <p:nvPr/>
        </p:nvPicPr>
        <p:blipFill>
          <a:blip r:embed="rId2"/>
          <a:stretch>
            <a:fillRect/>
          </a:stretch>
        </p:blipFill>
        <p:spPr>
          <a:xfrm>
            <a:off x="395536" y="1496993"/>
            <a:ext cx="8568952" cy="2387297"/>
          </a:xfrm>
          <a:prstGeom prst="rect">
            <a:avLst/>
          </a:prstGeom>
        </p:spPr>
      </p:pic>
      <p:sp>
        <p:nvSpPr>
          <p:cNvPr id="5" name="TextBox 4">
            <a:extLst>
              <a:ext uri="{FF2B5EF4-FFF2-40B4-BE49-F238E27FC236}">
                <a16:creationId xmlns:a16="http://schemas.microsoft.com/office/drawing/2014/main" id="{A856FE42-F2EA-4CB1-AAA9-F42AC4222625}"/>
              </a:ext>
            </a:extLst>
          </p:cNvPr>
          <p:cNvSpPr txBox="1"/>
          <p:nvPr/>
        </p:nvSpPr>
        <p:spPr>
          <a:xfrm>
            <a:off x="251520" y="866112"/>
            <a:ext cx="7560840" cy="276999"/>
          </a:xfrm>
          <a:prstGeom prst="rect">
            <a:avLst/>
          </a:prstGeom>
          <a:noFill/>
        </p:spPr>
        <p:txBody>
          <a:bodyPr wrap="square">
            <a:spAutoFit/>
          </a:bodyPr>
          <a:lstStyle/>
          <a:p>
            <a:pPr marL="171450" indent="-171450">
              <a:buFont typeface="Wingdings" panose="05000000000000000000" pitchFamily="2" charset="2"/>
              <a:buChar char="v"/>
            </a:pPr>
            <a:r>
              <a:rPr lang="en-US" altLang="zh-CN" sz="1200" b="1" dirty="0">
                <a:latin typeface="Times New Roman" panose="02020603050405020304" pitchFamily="18" charset="0"/>
                <a:cs typeface="Times New Roman" panose="02020603050405020304" pitchFamily="18" charset="0"/>
              </a:rPr>
              <a:t>  Environment Setup </a:t>
            </a:r>
            <a:endParaRPr lang="en-US" sz="12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E34E1342-8336-4148-90BE-87422F30F8BE}"/>
              </a:ext>
            </a:extLst>
          </p:cNvPr>
          <p:cNvSpPr txBox="1"/>
          <p:nvPr/>
        </p:nvSpPr>
        <p:spPr>
          <a:xfrm>
            <a:off x="6804248" y="12606"/>
            <a:ext cx="2160240" cy="499624"/>
          </a:xfrm>
          <a:prstGeom prst="rect">
            <a:avLst/>
          </a:prstGeom>
          <a:noFill/>
        </p:spPr>
        <p:txBody>
          <a:bodyPr wrap="square">
            <a:spAutoFit/>
          </a:bodyPr>
          <a:lstStyle/>
          <a:p>
            <a:pPr marL="0" indent="0">
              <a:lnSpc>
                <a:spcPct val="170000"/>
              </a:lnSpc>
              <a:spcBef>
                <a:spcPct val="0"/>
              </a:spcBef>
              <a:buNone/>
            </a:pPr>
            <a:r>
              <a:rPr lang="en-US" altLang="zh-CN" sz="1800" b="1" dirty="0">
                <a:solidFill>
                  <a:schemeClr val="accent2">
                    <a:lumMod val="60000"/>
                    <a:lumOff val="40000"/>
                  </a:schemeClr>
                </a:solidFill>
                <a:latin typeface="Times New Roman" panose="02020603050405020304" pitchFamily="18" charset="0"/>
                <a:ea typeface="宋体" pitchFamily="2" charset="-122"/>
                <a:cs typeface="Times New Roman" panose="02020603050405020304" pitchFamily="18" charset="0"/>
              </a:rPr>
              <a:t>Environment Setup </a:t>
            </a:r>
          </a:p>
        </p:txBody>
      </p:sp>
      <p:sp>
        <p:nvSpPr>
          <p:cNvPr id="9" name="TextBox 8">
            <a:extLst>
              <a:ext uri="{FF2B5EF4-FFF2-40B4-BE49-F238E27FC236}">
                <a16:creationId xmlns:a16="http://schemas.microsoft.com/office/drawing/2014/main" id="{02CACD77-8D47-4E9D-B064-3C773FB04326}"/>
              </a:ext>
            </a:extLst>
          </p:cNvPr>
          <p:cNvSpPr txBox="1"/>
          <p:nvPr/>
        </p:nvSpPr>
        <p:spPr>
          <a:xfrm>
            <a:off x="539552" y="3867573"/>
            <a:ext cx="8352928" cy="276999"/>
          </a:xfrm>
          <a:prstGeom prst="rect">
            <a:avLst/>
          </a:prstGeom>
          <a:noFill/>
        </p:spPr>
        <p:txBody>
          <a:bodyPr wrap="square">
            <a:spAutoFit/>
          </a:bodyPr>
          <a:lstStyle/>
          <a:p>
            <a:pPr algn="ctr"/>
            <a:r>
              <a:rPr lang="en-US" sz="1200" dirty="0">
                <a:latin typeface="Times New Roman" panose="02020603050405020304" pitchFamily="18" charset="0"/>
                <a:ea typeface="+mn-ea"/>
                <a:cs typeface="Times New Roman" panose="02020603050405020304" pitchFamily="18" charset="0"/>
              </a:rPr>
              <a:t>POSTER initialization of the model, testing accuracy, and total set size.</a:t>
            </a:r>
          </a:p>
        </p:txBody>
      </p:sp>
    </p:spTree>
    <p:extLst>
      <p:ext uri="{BB962C8B-B14F-4D97-AF65-F5344CB8AC3E}">
        <p14:creationId xmlns:p14="http://schemas.microsoft.com/office/powerpoint/2010/main" val="30007704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2"/>
</p:tagLst>
</file>

<file path=ppt/tags/tag2.xml><?xml version="1.0" encoding="utf-8"?>
<p:tagLst xmlns:a="http://schemas.openxmlformats.org/drawingml/2006/main" xmlns:r="http://schemas.openxmlformats.org/officeDocument/2006/relationships" xmlns:p="http://schemas.openxmlformats.org/presentationml/2006/main">
  <p:tag name="TIMING" val="|1.1"/>
</p:tagLst>
</file>

<file path=ppt/theme/theme1.xml><?xml version="1.0" encoding="utf-8"?>
<a:theme xmlns:a="http://schemas.openxmlformats.org/drawingml/2006/main" name="Office 主题​​">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a:gradFill>
            <a:gsLst>
              <a:gs pos="0">
                <a:srgbClr val="C784BF"/>
              </a:gs>
              <a:gs pos="68000">
                <a:srgbClr val="612748"/>
              </a:gs>
              <a:gs pos="43000">
                <a:srgbClr val="381929"/>
              </a:gs>
              <a:gs pos="100000">
                <a:srgbClr val="BB5BA0"/>
              </a:gs>
            </a:gsLst>
            <a:lin ang="5400000" scaled="1"/>
          </a:gradFill>
          <a:prstDash val="solid"/>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8761</TotalTime>
  <Words>1160</Words>
  <Application>Microsoft Office PowerPoint</Application>
  <PresentationFormat>On-screen Show (16:9)</PresentationFormat>
  <Paragraphs>124</Paragraphs>
  <Slides>23</Slides>
  <Notes>3</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23</vt:i4>
      </vt:variant>
    </vt:vector>
  </HeadingPairs>
  <TitlesOfParts>
    <vt:vector size="36" baseType="lpstr">
      <vt:lpstr>-apple-system</vt:lpstr>
      <vt:lpstr>等线</vt:lpstr>
      <vt:lpstr>等线 Light</vt:lpstr>
      <vt:lpstr>微软雅黑</vt:lpstr>
      <vt:lpstr>思源黑体 CN Medium</vt:lpstr>
      <vt:lpstr>Arial</vt:lpstr>
      <vt:lpstr>Calibri</vt:lpstr>
      <vt:lpstr>Calibri Light</vt:lpstr>
      <vt:lpstr>Times New Roman</vt:lpstr>
      <vt:lpstr>Wingdings</vt:lpstr>
      <vt:lpstr>Office 主题​​</vt:lpstr>
      <vt:lpstr>2_Office 主题​​</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用户</dc:creator>
  <cp:lastModifiedBy>Rawan</cp:lastModifiedBy>
  <cp:revision>355</cp:revision>
  <dcterms:created xsi:type="dcterms:W3CDTF">2014-09-01T14:19:38Z</dcterms:created>
  <dcterms:modified xsi:type="dcterms:W3CDTF">2024-01-23T08:57:09Z</dcterms:modified>
</cp:coreProperties>
</file>